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440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231F20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231F20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231F20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03769" y="756919"/>
            <a:ext cx="6850860" cy="147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231F20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0" y="7772400"/>
                </a:moveTo>
                <a:lnTo>
                  <a:pt x="10058400" y="7772400"/>
                </a:lnTo>
                <a:lnTo>
                  <a:pt x="10058400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CBE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0058400" cy="5183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38100"/>
            <a:ext cx="9982200" cy="7696200"/>
          </a:xfrm>
          <a:custGeom>
            <a:avLst/>
            <a:gdLst/>
            <a:ahLst/>
            <a:cxnLst/>
            <a:rect l="l" t="t" r="r" b="b"/>
            <a:pathLst>
              <a:path w="9982200" h="7696200">
                <a:moveTo>
                  <a:pt x="0" y="7696200"/>
                </a:moveTo>
                <a:lnTo>
                  <a:pt x="9982200" y="7696200"/>
                </a:lnTo>
                <a:lnTo>
                  <a:pt x="9982200" y="0"/>
                </a:lnTo>
                <a:lnTo>
                  <a:pt x="0" y="0"/>
                </a:lnTo>
                <a:lnTo>
                  <a:pt x="0" y="7696200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4500" y="6566457"/>
            <a:ext cx="55321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Minion Pro"/>
                <a:cs typeface="Minion Pro"/>
              </a:rPr>
              <a:t>Written </a:t>
            </a:r>
            <a:r>
              <a:rPr sz="1200" spc="-5" dirty="0">
                <a:solidFill>
                  <a:srgbClr val="231F20"/>
                </a:solidFill>
                <a:latin typeface="Minion Pro"/>
                <a:cs typeface="Minion Pro"/>
              </a:rPr>
              <a:t>to support </a:t>
            </a:r>
            <a:r>
              <a:rPr sz="1200" spc="-25" dirty="0">
                <a:solidFill>
                  <a:srgbClr val="231F20"/>
                </a:solidFill>
                <a:latin typeface="Minion Pro"/>
                <a:cs typeface="Minion Pro"/>
              </a:rPr>
              <a:t>children’s </a:t>
            </a:r>
            <a:r>
              <a:rPr sz="1200" spc="-5" dirty="0">
                <a:solidFill>
                  <a:srgbClr val="231F20"/>
                </a:solidFill>
                <a:latin typeface="Minion Pro"/>
                <a:cs typeface="Minion Pro"/>
              </a:rPr>
              <a:t>re-entry to </a:t>
            </a:r>
            <a:r>
              <a:rPr sz="1200" spc="-10" dirty="0">
                <a:solidFill>
                  <a:srgbClr val="231F20"/>
                </a:solidFill>
                <a:latin typeface="Minion Pro"/>
                <a:cs typeface="Minion Pro"/>
              </a:rPr>
              <a:t>care after </a:t>
            </a:r>
            <a:r>
              <a:rPr sz="1200" spc="-5" dirty="0">
                <a:solidFill>
                  <a:srgbClr val="231F20"/>
                </a:solidFill>
                <a:latin typeface="Minion Pro"/>
                <a:cs typeface="Minion Pro"/>
              </a:rPr>
              <a:t>sheltering </a:t>
            </a:r>
            <a:r>
              <a:rPr sz="1200" spc="-15" dirty="0">
                <a:solidFill>
                  <a:srgbClr val="231F20"/>
                </a:solidFill>
                <a:latin typeface="Minion Pro"/>
                <a:cs typeface="Minion Pro"/>
              </a:rPr>
              <a:t>at </a:t>
            </a:r>
            <a:r>
              <a:rPr sz="1200" spc="-10" dirty="0">
                <a:solidFill>
                  <a:srgbClr val="231F20"/>
                </a:solidFill>
                <a:latin typeface="Minion Pro"/>
                <a:cs typeface="Minion Pro"/>
              </a:rPr>
              <a:t>home. </a:t>
            </a:r>
            <a:r>
              <a:rPr sz="1200" spc="-35" dirty="0">
                <a:solidFill>
                  <a:srgbClr val="231F20"/>
                </a:solidFill>
                <a:latin typeface="Minion Pro"/>
                <a:cs typeface="Minion Pro"/>
              </a:rPr>
              <a:t>The </a:t>
            </a:r>
            <a:r>
              <a:rPr sz="1200" spc="-10" dirty="0">
                <a:solidFill>
                  <a:srgbClr val="231F20"/>
                </a:solidFill>
                <a:latin typeface="Minion Pro"/>
                <a:cs typeface="Minion Pro"/>
              </a:rPr>
              <a:t>reproduction of  </a:t>
            </a:r>
            <a:r>
              <a:rPr sz="1200" dirty="0">
                <a:solidFill>
                  <a:srgbClr val="231F20"/>
                </a:solidFill>
                <a:latin typeface="Minion Pro"/>
                <a:cs typeface="Minion Pro"/>
              </a:rPr>
              <a:t>this </a:t>
            </a:r>
            <a:r>
              <a:rPr sz="1200" spc="-5" dirty="0">
                <a:solidFill>
                  <a:srgbClr val="231F20"/>
                </a:solidFill>
                <a:latin typeface="Minion Pro"/>
                <a:cs typeface="Minion Pro"/>
              </a:rPr>
              <a:t>document is encouraged. </a:t>
            </a:r>
            <a:r>
              <a:rPr sz="1200" spc="-10" dirty="0">
                <a:solidFill>
                  <a:srgbClr val="231F20"/>
                </a:solidFill>
                <a:latin typeface="Minion Pro"/>
                <a:cs typeface="Minion Pro"/>
              </a:rPr>
              <a:t>Permission </a:t>
            </a:r>
            <a:r>
              <a:rPr sz="1200" spc="-5" dirty="0">
                <a:solidFill>
                  <a:srgbClr val="231F20"/>
                </a:solidFill>
                <a:latin typeface="Minion Pro"/>
                <a:cs typeface="Minion Pro"/>
              </a:rPr>
              <a:t>to </a:t>
            </a:r>
            <a:r>
              <a:rPr sz="1200" spc="-10" dirty="0">
                <a:solidFill>
                  <a:srgbClr val="231F20"/>
                </a:solidFill>
                <a:latin typeface="Minion Pro"/>
                <a:cs typeface="Minion Pro"/>
              </a:rPr>
              <a:t>copy </a:t>
            </a:r>
            <a:r>
              <a:rPr sz="1200" spc="-5" dirty="0">
                <a:solidFill>
                  <a:srgbClr val="231F20"/>
                </a:solidFill>
                <a:latin typeface="Minion Pro"/>
                <a:cs typeface="Minion Pro"/>
              </a:rPr>
              <a:t>is </a:t>
            </a:r>
            <a:r>
              <a:rPr sz="1200" spc="-10" dirty="0">
                <a:solidFill>
                  <a:srgbClr val="231F20"/>
                </a:solidFill>
                <a:latin typeface="Minion Pro"/>
                <a:cs typeface="Minion Pro"/>
              </a:rPr>
              <a:t>not required and it may </a:t>
            </a:r>
            <a:r>
              <a:rPr sz="1200" spc="5" dirty="0">
                <a:solidFill>
                  <a:srgbClr val="231F20"/>
                </a:solidFill>
                <a:latin typeface="Minion Pro"/>
                <a:cs typeface="Minion Pro"/>
              </a:rPr>
              <a:t>be </a:t>
            </a:r>
            <a:r>
              <a:rPr sz="1200" spc="-5" dirty="0">
                <a:solidFill>
                  <a:srgbClr val="231F20"/>
                </a:solidFill>
                <a:latin typeface="Minion Pro"/>
                <a:cs typeface="Minion Pro"/>
              </a:rPr>
              <a:t>modified to  </a:t>
            </a:r>
            <a:r>
              <a:rPr sz="1200" dirty="0">
                <a:solidFill>
                  <a:srgbClr val="231F20"/>
                </a:solidFill>
                <a:latin typeface="Minion Pro"/>
                <a:cs typeface="Minion Pro"/>
              </a:rPr>
              <a:t>meet </a:t>
            </a:r>
            <a:r>
              <a:rPr sz="1200" spc="-10" dirty="0">
                <a:solidFill>
                  <a:srgbClr val="231F20"/>
                </a:solidFill>
                <a:latin typeface="Minion Pro"/>
                <a:cs typeface="Minion Pro"/>
              </a:rPr>
              <a:t>your </a:t>
            </a:r>
            <a:r>
              <a:rPr sz="1200" dirty="0">
                <a:solidFill>
                  <a:srgbClr val="231F20"/>
                </a:solidFill>
                <a:latin typeface="Minion Pro"/>
                <a:cs typeface="Minion Pro"/>
              </a:rPr>
              <a:t>needs. Special </a:t>
            </a:r>
            <a:r>
              <a:rPr sz="1200" spc="-5" dirty="0">
                <a:solidFill>
                  <a:srgbClr val="231F20"/>
                </a:solidFill>
                <a:latin typeface="Minion Pro"/>
                <a:cs typeface="Minion Pro"/>
              </a:rPr>
              <a:t>thanks to </a:t>
            </a:r>
            <a:r>
              <a:rPr sz="1200" spc="-10" dirty="0">
                <a:solidFill>
                  <a:srgbClr val="231F20"/>
                </a:solidFill>
                <a:latin typeface="Minion Pro"/>
                <a:cs typeface="Minion Pro"/>
              </a:rPr>
              <a:t>Jen </a:t>
            </a:r>
            <a:r>
              <a:rPr sz="1200" spc="-5" dirty="0">
                <a:solidFill>
                  <a:srgbClr val="231F20"/>
                </a:solidFill>
                <a:latin typeface="Minion Pro"/>
                <a:cs typeface="Minion Pro"/>
              </a:rPr>
              <a:t>Gerdes, </a:t>
            </a:r>
            <a:r>
              <a:rPr sz="1200" spc="-10" dirty="0">
                <a:solidFill>
                  <a:srgbClr val="231F20"/>
                </a:solidFill>
                <a:latin typeface="Minion Pro"/>
                <a:cs typeface="Minion Pro"/>
              </a:rPr>
              <a:t>Holly Hatton-Bowers, </a:t>
            </a:r>
            <a:r>
              <a:rPr sz="1200" spc="-15" dirty="0">
                <a:solidFill>
                  <a:srgbClr val="231F20"/>
                </a:solidFill>
                <a:latin typeface="Minion Pro"/>
                <a:cs typeface="Minion Pro"/>
              </a:rPr>
              <a:t>Lynne </a:t>
            </a:r>
            <a:r>
              <a:rPr sz="1200" spc="-10" dirty="0">
                <a:solidFill>
                  <a:srgbClr val="231F20"/>
                </a:solidFill>
                <a:latin typeface="Minion Pro"/>
                <a:cs typeface="Minion Pro"/>
              </a:rPr>
              <a:t>Brehm, and  </a:t>
            </a:r>
            <a:r>
              <a:rPr sz="1200" spc="-5" dirty="0">
                <a:solidFill>
                  <a:srgbClr val="231F20"/>
                </a:solidFill>
                <a:latin typeface="Minion Pro"/>
                <a:cs typeface="Minion Pro"/>
              </a:rPr>
              <a:t>Sami </a:t>
            </a:r>
            <a:r>
              <a:rPr sz="1200" dirty="0">
                <a:solidFill>
                  <a:srgbClr val="231F20"/>
                </a:solidFill>
                <a:latin typeface="Minion Pro"/>
                <a:cs typeface="Minion Pro"/>
              </a:rPr>
              <a:t>Bradley </a:t>
            </a:r>
            <a:r>
              <a:rPr sz="1200" spc="-10" dirty="0">
                <a:solidFill>
                  <a:srgbClr val="231F20"/>
                </a:solidFill>
                <a:latin typeface="Minion Pro"/>
                <a:cs typeface="Minion Pro"/>
              </a:rPr>
              <a:t>for </a:t>
            </a:r>
            <a:r>
              <a:rPr sz="1200" dirty="0">
                <a:solidFill>
                  <a:srgbClr val="231F20"/>
                </a:solidFill>
                <a:latin typeface="Minion Pro"/>
                <a:cs typeface="Minion Pro"/>
              </a:rPr>
              <a:t>their </a:t>
            </a:r>
            <a:r>
              <a:rPr sz="1200" spc="-10" dirty="0">
                <a:solidFill>
                  <a:srgbClr val="231F20"/>
                </a:solidFill>
                <a:latin typeface="Minion Pro"/>
                <a:cs typeface="Minion Pro"/>
              </a:rPr>
              <a:t>contributions </a:t>
            </a:r>
            <a:r>
              <a:rPr sz="1200" dirty="0">
                <a:solidFill>
                  <a:srgbClr val="231F20"/>
                </a:solidFill>
                <a:latin typeface="Minion Pro"/>
                <a:cs typeface="Minion Pro"/>
              </a:rPr>
              <a:t>in this</a:t>
            </a:r>
            <a:r>
              <a:rPr sz="1200" spc="20" dirty="0">
                <a:solidFill>
                  <a:srgbClr val="231F20"/>
                </a:solidFill>
                <a:latin typeface="Minion Pro"/>
                <a:cs typeface="Minion Pro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Minion Pro"/>
                <a:cs typeface="Minion Pro"/>
              </a:rPr>
              <a:t>story.</a:t>
            </a:r>
            <a:endParaRPr sz="1200">
              <a:latin typeface="Minion Pro"/>
              <a:cs typeface="Minion Pr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05556" y="7087391"/>
            <a:ext cx="947583" cy="95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34961" y="6533389"/>
            <a:ext cx="1493408" cy="5064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30020" y="7055511"/>
            <a:ext cx="1499235" cy="0"/>
          </a:xfrm>
          <a:custGeom>
            <a:avLst/>
            <a:gdLst/>
            <a:ahLst/>
            <a:cxnLst/>
            <a:rect l="l" t="t" r="r" b="b"/>
            <a:pathLst>
              <a:path w="1499234">
                <a:moveTo>
                  <a:pt x="0" y="0"/>
                </a:moveTo>
                <a:lnTo>
                  <a:pt x="1498676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688283" y="7126057"/>
            <a:ext cx="846401" cy="1577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88870" y="6446874"/>
            <a:ext cx="447972" cy="6231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86274" y="5372861"/>
            <a:ext cx="8283575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05990" algn="l"/>
                <a:tab pos="3978910" algn="l"/>
                <a:tab pos="4836795" algn="l"/>
                <a:tab pos="6744334" algn="l"/>
              </a:tabLst>
            </a:pPr>
            <a:r>
              <a:rPr sz="5800" b="1" spc="40" dirty="0">
                <a:solidFill>
                  <a:srgbClr val="231F20"/>
                </a:solidFill>
                <a:latin typeface="Myriad Pro Black"/>
                <a:cs typeface="Myriad Pro Black"/>
              </a:rPr>
              <a:t>G</a:t>
            </a:r>
            <a:r>
              <a:rPr sz="5800" b="1" dirty="0">
                <a:solidFill>
                  <a:srgbClr val="231F20"/>
                </a:solidFill>
                <a:latin typeface="Myriad Pro Black"/>
                <a:cs typeface="Myriad Pro Black"/>
              </a:rPr>
              <a:t>oing	</a:t>
            </a:r>
            <a:r>
              <a:rPr sz="5800" b="1" spc="15" dirty="0">
                <a:solidFill>
                  <a:srgbClr val="231F20"/>
                </a:solidFill>
                <a:latin typeface="Myriad Pro Black"/>
                <a:cs typeface="Myriad Pro Black"/>
              </a:rPr>
              <a:t>B</a:t>
            </a:r>
            <a:r>
              <a:rPr sz="5800" b="1" dirty="0">
                <a:solidFill>
                  <a:srgbClr val="231F20"/>
                </a:solidFill>
                <a:latin typeface="Myriad Pro Black"/>
                <a:cs typeface="Myriad Pro Black"/>
              </a:rPr>
              <a:t>ack	</a:t>
            </a:r>
            <a:r>
              <a:rPr sz="5800" b="1" spc="-30" dirty="0">
                <a:solidFill>
                  <a:srgbClr val="231F20"/>
                </a:solidFill>
                <a:latin typeface="Myriad Pro Black"/>
                <a:cs typeface="Myriad Pro Black"/>
              </a:rPr>
              <a:t>t</a:t>
            </a:r>
            <a:r>
              <a:rPr sz="5800" b="1" dirty="0">
                <a:solidFill>
                  <a:srgbClr val="231F20"/>
                </a:solidFill>
                <a:latin typeface="Myriad Pro Black"/>
                <a:cs typeface="Myriad Pro Black"/>
              </a:rPr>
              <a:t>o	</a:t>
            </a:r>
            <a:r>
              <a:rPr sz="5800" b="1" spc="-25" dirty="0">
                <a:solidFill>
                  <a:srgbClr val="231F20"/>
                </a:solidFill>
                <a:latin typeface="Myriad Pro Black"/>
                <a:cs typeface="Myriad Pro Black"/>
              </a:rPr>
              <a:t>C</a:t>
            </a:r>
            <a:r>
              <a:rPr sz="5800" b="1" dirty="0">
                <a:solidFill>
                  <a:srgbClr val="231F20"/>
                </a:solidFill>
                <a:latin typeface="Myriad Pro Black"/>
                <a:cs typeface="Myriad Pro Black"/>
              </a:rPr>
              <a:t>hild	</a:t>
            </a:r>
            <a:r>
              <a:rPr sz="5800" b="1" spc="-70" dirty="0">
                <a:solidFill>
                  <a:srgbClr val="231F20"/>
                </a:solidFill>
                <a:latin typeface="Myriad Pro Black"/>
                <a:cs typeface="Myriad Pro Black"/>
              </a:rPr>
              <a:t>C</a:t>
            </a:r>
            <a:r>
              <a:rPr sz="5800" b="1" dirty="0">
                <a:solidFill>
                  <a:srgbClr val="231F20"/>
                </a:solidFill>
                <a:latin typeface="Myriad Pro Black"/>
                <a:cs typeface="Myriad Pro Black"/>
              </a:rPr>
              <a:t>a</a:t>
            </a:r>
            <a:r>
              <a:rPr sz="5800" b="1" spc="-50" dirty="0">
                <a:solidFill>
                  <a:srgbClr val="231F20"/>
                </a:solidFill>
                <a:latin typeface="Myriad Pro Black"/>
                <a:cs typeface="Myriad Pro Black"/>
              </a:rPr>
              <a:t>r</a:t>
            </a:r>
            <a:r>
              <a:rPr sz="5800" b="1" dirty="0">
                <a:solidFill>
                  <a:srgbClr val="231F20"/>
                </a:solidFill>
                <a:latin typeface="Myriad Pro Black"/>
                <a:cs typeface="Myriad Pro Black"/>
              </a:rPr>
              <a:t>e</a:t>
            </a:r>
            <a:endParaRPr sz="5800">
              <a:latin typeface="Myriad Pro Black"/>
              <a:cs typeface="Myriad Pro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95333" y="769619"/>
            <a:ext cx="3269615" cy="14332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5405" algn="ctr">
              <a:lnSpc>
                <a:spcPct val="113100"/>
              </a:lnSpc>
              <a:spcBef>
                <a:spcPts val="100"/>
              </a:spcBef>
            </a:pPr>
            <a:r>
              <a:rPr spc="5" dirty="0"/>
              <a:t>My </a:t>
            </a:r>
            <a:r>
              <a:rPr spc="-15" dirty="0"/>
              <a:t>toys </a:t>
            </a:r>
            <a:r>
              <a:rPr spc="5" dirty="0"/>
              <a:t>might </a:t>
            </a:r>
            <a:r>
              <a:rPr spc="-5" dirty="0"/>
              <a:t>even </a:t>
            </a:r>
            <a:r>
              <a:rPr spc="5" dirty="0"/>
              <a:t>need </a:t>
            </a:r>
            <a:r>
              <a:rPr dirty="0"/>
              <a:t>to </a:t>
            </a:r>
            <a:r>
              <a:rPr spc="5" dirty="0"/>
              <a:t>get</a:t>
            </a:r>
            <a:r>
              <a:rPr spc="-15" dirty="0"/>
              <a:t> </a:t>
            </a:r>
            <a:r>
              <a:rPr spc="10" dirty="0"/>
              <a:t>cleaned!</a:t>
            </a:r>
          </a:p>
        </p:txBody>
      </p:sp>
      <p:sp>
        <p:nvSpPr>
          <p:cNvPr id="3" name="object 3"/>
          <p:cNvSpPr/>
          <p:nvPr/>
        </p:nvSpPr>
        <p:spPr>
          <a:xfrm>
            <a:off x="1591056" y="2295956"/>
            <a:ext cx="6877976" cy="43891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3769" y="756919"/>
            <a:ext cx="6850860" cy="14332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marR="5080" algn="ctr">
              <a:lnSpc>
                <a:spcPct val="113100"/>
              </a:lnSpc>
              <a:spcBef>
                <a:spcPts val="100"/>
              </a:spcBef>
            </a:pPr>
            <a:r>
              <a:rPr dirty="0"/>
              <a:t>I </a:t>
            </a:r>
            <a:r>
              <a:rPr spc="5" dirty="0"/>
              <a:t>might </a:t>
            </a:r>
            <a:r>
              <a:rPr spc="-10" dirty="0"/>
              <a:t>have </a:t>
            </a:r>
            <a:r>
              <a:rPr dirty="0"/>
              <a:t>to wash </a:t>
            </a:r>
            <a:r>
              <a:rPr spc="-20" dirty="0"/>
              <a:t>my </a:t>
            </a:r>
            <a:r>
              <a:rPr spc="5" dirty="0"/>
              <a:t>hands </a:t>
            </a:r>
            <a:r>
              <a:rPr spc="-5" dirty="0"/>
              <a:t>many </a:t>
            </a:r>
            <a:r>
              <a:rPr spc="10" dirty="0"/>
              <a:t>times </a:t>
            </a:r>
            <a:r>
              <a:rPr dirty="0"/>
              <a:t>a </a:t>
            </a:r>
            <a:r>
              <a:rPr spc="-35" dirty="0"/>
              <a:t>day. </a:t>
            </a:r>
            <a:r>
              <a:rPr dirty="0"/>
              <a:t>This </a:t>
            </a:r>
            <a:r>
              <a:rPr spc="5" dirty="0"/>
              <a:t>is so </a:t>
            </a:r>
            <a:r>
              <a:rPr dirty="0"/>
              <a:t>I </a:t>
            </a:r>
            <a:r>
              <a:rPr spc="10" dirty="0"/>
              <a:t>can </a:t>
            </a:r>
            <a:r>
              <a:rPr dirty="0"/>
              <a:t>stay safe </a:t>
            </a:r>
            <a:r>
              <a:rPr spc="5" dirty="0"/>
              <a:t>and </a:t>
            </a:r>
            <a:r>
              <a:rPr dirty="0"/>
              <a:t>healthy </a:t>
            </a:r>
            <a:r>
              <a:rPr spc="5" dirty="0"/>
              <a:t>and help </a:t>
            </a:r>
            <a:r>
              <a:rPr spc="-5" dirty="0"/>
              <a:t>keep </a:t>
            </a:r>
            <a:r>
              <a:rPr spc="5" dirty="0"/>
              <a:t>others </a:t>
            </a:r>
            <a:r>
              <a:rPr dirty="0"/>
              <a:t>safe</a:t>
            </a:r>
            <a:r>
              <a:rPr lang="en-US" dirty="0"/>
              <a:t>,</a:t>
            </a:r>
            <a:r>
              <a:rPr spc="100" dirty="0"/>
              <a:t> </a:t>
            </a:r>
            <a:r>
              <a:rPr spc="10" dirty="0"/>
              <a:t>too!</a:t>
            </a:r>
          </a:p>
        </p:txBody>
      </p:sp>
      <p:sp>
        <p:nvSpPr>
          <p:cNvPr id="3" name="object 3"/>
          <p:cNvSpPr/>
          <p:nvPr/>
        </p:nvSpPr>
        <p:spPr>
          <a:xfrm>
            <a:off x="1591056" y="2753156"/>
            <a:ext cx="6877976" cy="43891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1667" y="769619"/>
            <a:ext cx="5195570" cy="19201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3100"/>
              </a:lnSpc>
              <a:spcBef>
                <a:spcPts val="100"/>
              </a:spcBef>
            </a:pPr>
            <a:r>
              <a:rPr spc="-10" dirty="0"/>
              <a:t>Even </a:t>
            </a:r>
            <a:r>
              <a:rPr spc="5" dirty="0"/>
              <a:t>though things </a:t>
            </a:r>
            <a:r>
              <a:rPr dirty="0"/>
              <a:t>are </a:t>
            </a:r>
            <a:r>
              <a:rPr spc="-10" dirty="0"/>
              <a:t>different  </a:t>
            </a:r>
            <a:r>
              <a:rPr spc="5" dirty="0"/>
              <a:t>than </a:t>
            </a:r>
            <a:r>
              <a:rPr dirty="0"/>
              <a:t>they </a:t>
            </a:r>
            <a:r>
              <a:rPr spc="5" dirty="0"/>
              <a:t>used </a:t>
            </a:r>
            <a:r>
              <a:rPr dirty="0"/>
              <a:t>to </a:t>
            </a:r>
            <a:r>
              <a:rPr spc="-5" dirty="0"/>
              <a:t>be, </a:t>
            </a:r>
            <a:r>
              <a:rPr dirty="0"/>
              <a:t>I </a:t>
            </a:r>
            <a:r>
              <a:rPr spc="5" dirty="0"/>
              <a:t>still </a:t>
            </a:r>
            <a:r>
              <a:rPr spc="-10" dirty="0"/>
              <a:t>have </a:t>
            </a:r>
            <a:r>
              <a:rPr spc="5" dirty="0"/>
              <a:t>lots of fun </a:t>
            </a:r>
            <a:r>
              <a:rPr spc="-5" dirty="0"/>
              <a:t>at </a:t>
            </a:r>
            <a:r>
              <a:rPr spc="5" dirty="0"/>
              <a:t>child</a:t>
            </a:r>
            <a:r>
              <a:rPr spc="90" dirty="0"/>
              <a:t> </a:t>
            </a:r>
            <a:r>
              <a:rPr spc="-5" dirty="0"/>
              <a:t>care.</a:t>
            </a:r>
          </a:p>
        </p:txBody>
      </p:sp>
      <p:sp>
        <p:nvSpPr>
          <p:cNvPr id="3" name="object 3"/>
          <p:cNvSpPr/>
          <p:nvPr/>
        </p:nvSpPr>
        <p:spPr>
          <a:xfrm>
            <a:off x="1591056" y="2740456"/>
            <a:ext cx="6877976" cy="43891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3156" y="756919"/>
            <a:ext cx="5554345" cy="19201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3100"/>
              </a:lnSpc>
              <a:spcBef>
                <a:spcPts val="100"/>
              </a:spcBef>
            </a:pPr>
            <a:r>
              <a:rPr dirty="0"/>
              <a:t>I </a:t>
            </a:r>
            <a:r>
              <a:rPr spc="5" dirty="0"/>
              <a:t>know </a:t>
            </a:r>
            <a:r>
              <a:rPr dirty="0"/>
              <a:t>that everyone </a:t>
            </a:r>
            <a:r>
              <a:rPr spc="-5" dirty="0"/>
              <a:t>loves </a:t>
            </a:r>
            <a:r>
              <a:rPr spc="5" dirty="0"/>
              <a:t>me </a:t>
            </a:r>
            <a:r>
              <a:rPr spc="10" dirty="0"/>
              <a:t>and </a:t>
            </a:r>
            <a:r>
              <a:rPr spc="5" dirty="0"/>
              <a:t>is doing their </a:t>
            </a:r>
            <a:r>
              <a:rPr spc="10" dirty="0"/>
              <a:t>best </a:t>
            </a:r>
            <a:r>
              <a:rPr dirty="0"/>
              <a:t>to </a:t>
            </a:r>
            <a:r>
              <a:rPr spc="-5" dirty="0"/>
              <a:t>keep </a:t>
            </a:r>
            <a:r>
              <a:rPr spc="5" dirty="0"/>
              <a:t>me </a:t>
            </a:r>
            <a:r>
              <a:rPr spc="10" dirty="0"/>
              <a:t>and </a:t>
            </a:r>
            <a:r>
              <a:rPr spc="5" dirty="0"/>
              <a:t>all </a:t>
            </a:r>
            <a:r>
              <a:rPr spc="-20" dirty="0"/>
              <a:t>my </a:t>
            </a:r>
            <a:r>
              <a:rPr spc="5" dirty="0"/>
              <a:t>friends </a:t>
            </a:r>
            <a:r>
              <a:rPr dirty="0"/>
              <a:t>safe </a:t>
            </a:r>
            <a:r>
              <a:rPr spc="5" dirty="0"/>
              <a:t>and</a:t>
            </a:r>
            <a:r>
              <a:rPr spc="100" dirty="0"/>
              <a:t> </a:t>
            </a:r>
            <a:r>
              <a:rPr spc="-15" dirty="0"/>
              <a:t>healthy.</a:t>
            </a:r>
          </a:p>
        </p:txBody>
      </p:sp>
      <p:sp>
        <p:nvSpPr>
          <p:cNvPr id="3" name="object 3"/>
          <p:cNvSpPr/>
          <p:nvPr/>
        </p:nvSpPr>
        <p:spPr>
          <a:xfrm>
            <a:off x="1575663" y="2740456"/>
            <a:ext cx="6893366" cy="43891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801" y="750062"/>
            <a:ext cx="7076308" cy="14688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3100"/>
              </a:lnSpc>
              <a:spcBef>
                <a:spcPts val="100"/>
              </a:spcBef>
            </a:pPr>
            <a:r>
              <a:rPr spc="5" dirty="0"/>
              <a:t>My family and </a:t>
            </a:r>
            <a:r>
              <a:rPr dirty="0"/>
              <a:t>I </a:t>
            </a:r>
            <a:r>
              <a:rPr spc="-10" dirty="0"/>
              <a:t>have </a:t>
            </a:r>
            <a:r>
              <a:rPr spc="10" dirty="0"/>
              <a:t>been </a:t>
            </a:r>
            <a:r>
              <a:rPr dirty="0"/>
              <a:t>staying </a:t>
            </a:r>
            <a:r>
              <a:rPr spc="10" dirty="0"/>
              <a:t>home </a:t>
            </a:r>
            <a:r>
              <a:rPr dirty="0"/>
              <a:t>to </a:t>
            </a:r>
            <a:r>
              <a:rPr spc="5" dirty="0"/>
              <a:t>help </a:t>
            </a:r>
            <a:r>
              <a:rPr spc="-5" dirty="0"/>
              <a:t>keep </a:t>
            </a:r>
            <a:r>
              <a:rPr spc="10" dirty="0"/>
              <a:t>people </a:t>
            </a:r>
            <a:r>
              <a:rPr dirty="0"/>
              <a:t>safe </a:t>
            </a:r>
            <a:r>
              <a:rPr spc="5" dirty="0"/>
              <a:t>and</a:t>
            </a:r>
            <a:r>
              <a:rPr lang="en-US" spc="95" dirty="0"/>
              <a:t> </a:t>
            </a:r>
            <a:r>
              <a:rPr spc="-15" dirty="0"/>
              <a:t>healthy.</a:t>
            </a:r>
          </a:p>
          <a:p>
            <a:pPr algn="ctr">
              <a:lnSpc>
                <a:spcPct val="100000"/>
              </a:lnSpc>
              <a:spcBef>
                <a:spcPts val="439"/>
              </a:spcBef>
            </a:pPr>
            <a:r>
              <a:rPr dirty="0"/>
              <a:t>I </a:t>
            </a:r>
            <a:r>
              <a:rPr spc="5" dirty="0"/>
              <a:t>get </a:t>
            </a:r>
            <a:r>
              <a:rPr dirty="0"/>
              <a:t>to </a:t>
            </a:r>
            <a:r>
              <a:rPr spc="5" dirty="0"/>
              <a:t>go back </a:t>
            </a:r>
            <a:r>
              <a:rPr dirty="0"/>
              <a:t>to </a:t>
            </a:r>
            <a:r>
              <a:rPr spc="5" dirty="0"/>
              <a:t>child care</a:t>
            </a:r>
            <a:r>
              <a:rPr spc="150" dirty="0"/>
              <a:t> </a:t>
            </a:r>
            <a:r>
              <a:rPr spc="10" dirty="0"/>
              <a:t>soon.</a:t>
            </a:r>
          </a:p>
        </p:txBody>
      </p:sp>
      <p:sp>
        <p:nvSpPr>
          <p:cNvPr id="3" name="object 3"/>
          <p:cNvSpPr/>
          <p:nvPr/>
        </p:nvSpPr>
        <p:spPr>
          <a:xfrm>
            <a:off x="1639697" y="2752051"/>
            <a:ext cx="6705841" cy="4275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763524"/>
            <a:ext cx="8807342" cy="2326278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algn="ctr">
              <a:spcBef>
                <a:spcPts val="439"/>
              </a:spcBef>
            </a:pPr>
            <a:r>
              <a:rPr lang="en-US" sz="2800" b="1" dirty="0">
                <a:solidFill>
                  <a:srgbClr val="231F20"/>
                </a:solidFill>
                <a:latin typeface="Myriad Pro"/>
                <a:cs typeface="Myriad Pro"/>
              </a:rPr>
              <a:t>I</a:t>
            </a:r>
            <a:r>
              <a:rPr lang="en-US" sz="2800" b="1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lang="en-US" sz="2800" b="1" spc="-30" dirty="0">
                <a:solidFill>
                  <a:srgbClr val="231F20"/>
                </a:solidFill>
                <a:latin typeface="Myriad Pro"/>
                <a:cs typeface="Myriad Pro"/>
              </a:rPr>
              <a:t>feel</a:t>
            </a:r>
            <a:r>
              <a:rPr lang="en-US" sz="2800" b="1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lang="en-US" sz="2800" b="1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lang="en-US" sz="2800" b="1" spc="-6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lang="en-US" sz="2800" b="1" spc="-20" dirty="0">
                <a:solidFill>
                  <a:srgbClr val="231F20"/>
                </a:solidFill>
                <a:latin typeface="Myriad Pro"/>
                <a:cs typeface="Myriad Pro"/>
              </a:rPr>
              <a:t>lot</a:t>
            </a:r>
            <a:r>
              <a:rPr lang="en-US" sz="2800" b="1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lang="en-US" sz="2800" b="1" spc="-15" dirty="0">
                <a:solidFill>
                  <a:srgbClr val="231F20"/>
                </a:solidFill>
                <a:latin typeface="Myriad Pro"/>
                <a:cs typeface="Myriad Pro"/>
              </a:rPr>
              <a:t>of</a:t>
            </a:r>
            <a:r>
              <a:rPr lang="en-US" sz="2800" b="1" spc="-6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lang="en-US" sz="2800" b="1" spc="-20" dirty="0">
                <a:solidFill>
                  <a:srgbClr val="231F20"/>
                </a:solidFill>
                <a:latin typeface="Myriad Pro"/>
                <a:cs typeface="Myriad Pro"/>
              </a:rPr>
              <a:t>big</a:t>
            </a:r>
            <a:r>
              <a:rPr lang="en-US" sz="2800" b="1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lang="en-US" sz="2800" b="1" spc="-30" dirty="0">
                <a:solidFill>
                  <a:srgbClr val="231F20"/>
                </a:solidFill>
                <a:latin typeface="Myriad Pro"/>
                <a:cs typeface="Myriad Pro"/>
              </a:rPr>
              <a:t>feelings</a:t>
            </a:r>
            <a:r>
              <a:rPr lang="en-US" sz="2800" b="1" spc="-6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lang="en-US" sz="2800" b="1" spc="-25" dirty="0">
                <a:solidFill>
                  <a:srgbClr val="231F20"/>
                </a:solidFill>
                <a:latin typeface="Myriad Pro"/>
                <a:cs typeface="Myriad Pro"/>
              </a:rPr>
              <a:t>about</a:t>
            </a:r>
            <a:r>
              <a:rPr lang="en-US" sz="2800" b="1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lang="en-US" sz="2800" b="1" spc="-25" dirty="0">
                <a:solidFill>
                  <a:srgbClr val="231F20"/>
                </a:solidFill>
                <a:latin typeface="Myriad Pro"/>
                <a:cs typeface="Myriad Pro"/>
              </a:rPr>
              <a:t>going</a:t>
            </a:r>
            <a:r>
              <a:rPr lang="en-US" sz="2800" b="1" spc="-6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lang="en-US" sz="2800" b="1" spc="-25" dirty="0">
                <a:solidFill>
                  <a:srgbClr val="231F20"/>
                </a:solidFill>
                <a:latin typeface="Myriad Pro"/>
                <a:cs typeface="Myriad Pro"/>
              </a:rPr>
              <a:t>back</a:t>
            </a:r>
            <a:r>
              <a:rPr lang="en-US" sz="2800" b="1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lang="en-US" sz="2800" b="1" spc="-25" dirty="0">
                <a:solidFill>
                  <a:srgbClr val="231F20"/>
                </a:solidFill>
                <a:latin typeface="Myriad Pro"/>
                <a:cs typeface="Myriad Pro"/>
              </a:rPr>
              <a:t>to</a:t>
            </a:r>
            <a:r>
              <a:rPr lang="en-US" sz="2800" b="1" spc="-6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</a:p>
          <a:p>
            <a:pPr marL="12700" algn="ctr">
              <a:spcBef>
                <a:spcPts val="439"/>
              </a:spcBef>
            </a:pPr>
            <a:r>
              <a:rPr lang="en-US" sz="2800" b="1" spc="-25" dirty="0">
                <a:solidFill>
                  <a:srgbClr val="231F20"/>
                </a:solidFill>
                <a:latin typeface="Myriad Pro"/>
                <a:cs typeface="Myriad Pro"/>
              </a:rPr>
              <a:t>child</a:t>
            </a:r>
            <a:r>
              <a:rPr lang="en-US" sz="2800" b="1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lang="en-US" sz="2800" b="1" spc="-40" dirty="0">
                <a:solidFill>
                  <a:srgbClr val="231F20"/>
                </a:solidFill>
                <a:latin typeface="Myriad Pro"/>
                <a:cs typeface="Myriad Pro"/>
              </a:rPr>
              <a:t>care.</a:t>
            </a:r>
            <a:endParaRPr lang="en-US" sz="2800" dirty="0">
              <a:latin typeface="Myriad Pro"/>
              <a:cs typeface="Myriad Pro"/>
            </a:endParaRPr>
          </a:p>
          <a:p>
            <a:pPr marL="12700" algn="ctr">
              <a:lnSpc>
                <a:spcPct val="100000"/>
              </a:lnSpc>
              <a:spcBef>
                <a:spcPts val="439"/>
              </a:spcBef>
            </a:pPr>
            <a:r>
              <a:rPr sz="2800" b="1" spc="-25" dirty="0">
                <a:solidFill>
                  <a:srgbClr val="231F20"/>
                </a:solidFill>
                <a:latin typeface="Myriad Pro"/>
                <a:cs typeface="Myriad Pro"/>
              </a:rPr>
              <a:t>Sometimes </a:t>
            </a:r>
            <a:r>
              <a:rPr sz="2800" b="1" dirty="0">
                <a:solidFill>
                  <a:srgbClr val="231F20"/>
                </a:solidFill>
                <a:latin typeface="Myriad Pro"/>
                <a:cs typeface="Myriad Pro"/>
              </a:rPr>
              <a:t>I </a:t>
            </a:r>
            <a:r>
              <a:rPr sz="2800" b="1" spc="-30" dirty="0">
                <a:solidFill>
                  <a:srgbClr val="231F20"/>
                </a:solidFill>
                <a:latin typeface="Myriad Pro"/>
                <a:cs typeface="Myriad Pro"/>
              </a:rPr>
              <a:t>feel </a:t>
            </a:r>
            <a:r>
              <a:rPr sz="2800" b="1" spc="-45" dirty="0">
                <a:solidFill>
                  <a:srgbClr val="231F20"/>
                </a:solidFill>
                <a:latin typeface="Myriad Pro"/>
                <a:cs typeface="Myriad Pro"/>
              </a:rPr>
              <a:t>excited, </a:t>
            </a:r>
            <a:r>
              <a:rPr sz="2800" b="1" spc="-30" dirty="0">
                <a:solidFill>
                  <a:srgbClr val="231F20"/>
                </a:solidFill>
                <a:latin typeface="Myriad Pro"/>
                <a:cs typeface="Myriad Pro"/>
              </a:rPr>
              <a:t>nervous, </a:t>
            </a:r>
            <a:r>
              <a:rPr sz="2800" b="1" spc="-35" dirty="0">
                <a:solidFill>
                  <a:srgbClr val="231F20"/>
                </a:solidFill>
                <a:latin typeface="Myriad Pro"/>
                <a:cs typeface="Myriad Pro"/>
              </a:rPr>
              <a:t>scared, </a:t>
            </a:r>
            <a:r>
              <a:rPr sz="2800" b="1" spc="-30" dirty="0">
                <a:solidFill>
                  <a:srgbClr val="231F20"/>
                </a:solidFill>
                <a:latin typeface="Myriad Pro"/>
                <a:cs typeface="Myriad Pro"/>
              </a:rPr>
              <a:t>sad, </a:t>
            </a:r>
            <a:r>
              <a:rPr sz="2800" b="1" spc="-20" dirty="0">
                <a:solidFill>
                  <a:srgbClr val="231F20"/>
                </a:solidFill>
                <a:latin typeface="Myriad Pro"/>
                <a:cs typeface="Myriad Pro"/>
              </a:rPr>
              <a:t>and</a:t>
            </a:r>
            <a:r>
              <a:rPr sz="2800" b="1" spc="-3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2800" b="1" spc="-55" dirty="0">
                <a:solidFill>
                  <a:srgbClr val="231F20"/>
                </a:solidFill>
                <a:latin typeface="Myriad Pro"/>
                <a:cs typeface="Myriad Pro"/>
              </a:rPr>
              <a:t>happy.</a:t>
            </a:r>
            <a:r>
              <a:rPr lang="en-US" sz="2800" dirty="0">
                <a:latin typeface="Myriad Pro"/>
                <a:cs typeface="Myriad Pro"/>
              </a:rPr>
              <a:t> </a:t>
            </a:r>
            <a:r>
              <a:rPr sz="2800" b="1" spc="-25" dirty="0">
                <a:solidFill>
                  <a:srgbClr val="231F20"/>
                </a:solidFill>
                <a:latin typeface="Myriad Pro"/>
                <a:cs typeface="Myriad Pro"/>
              </a:rPr>
              <a:t>Sometimes</a:t>
            </a:r>
            <a:r>
              <a:rPr sz="2800" b="1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2800" b="1" dirty="0">
                <a:solidFill>
                  <a:srgbClr val="231F20"/>
                </a:solidFill>
                <a:latin typeface="Myriad Pro"/>
                <a:cs typeface="Myriad Pro"/>
              </a:rPr>
              <a:t>I</a:t>
            </a:r>
            <a:r>
              <a:rPr sz="2800" b="1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2800" b="1" spc="-30" dirty="0">
                <a:solidFill>
                  <a:srgbClr val="231F20"/>
                </a:solidFill>
                <a:latin typeface="Myriad Pro"/>
                <a:cs typeface="Myriad Pro"/>
              </a:rPr>
              <a:t>feel</a:t>
            </a:r>
            <a:r>
              <a:rPr sz="2800" b="1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2800" b="1" spc="-20" dirty="0">
                <a:solidFill>
                  <a:srgbClr val="231F20"/>
                </a:solidFill>
                <a:latin typeface="Myriad Pro"/>
                <a:cs typeface="Myriad Pro"/>
              </a:rPr>
              <a:t>all</a:t>
            </a:r>
            <a:r>
              <a:rPr sz="2800" b="1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2800" b="1" spc="-15" dirty="0">
                <a:solidFill>
                  <a:srgbClr val="231F20"/>
                </a:solidFill>
                <a:latin typeface="Myriad Pro"/>
                <a:cs typeface="Myriad Pro"/>
              </a:rPr>
              <a:t>of</a:t>
            </a:r>
            <a:r>
              <a:rPr sz="2800" b="1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2800" b="1" spc="-25" dirty="0">
                <a:solidFill>
                  <a:srgbClr val="231F20"/>
                </a:solidFill>
                <a:latin typeface="Myriad Pro"/>
                <a:cs typeface="Myriad Pro"/>
              </a:rPr>
              <a:t>these</a:t>
            </a:r>
            <a:r>
              <a:rPr sz="2800" b="1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2800" b="1" spc="-30" dirty="0">
                <a:solidFill>
                  <a:srgbClr val="231F20"/>
                </a:solidFill>
                <a:latin typeface="Myriad Pro"/>
                <a:cs typeface="Myriad Pro"/>
              </a:rPr>
              <a:t>feelings</a:t>
            </a:r>
            <a:r>
              <a:rPr sz="2800" b="1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2800" b="1" spc="-30" dirty="0">
                <a:solidFill>
                  <a:srgbClr val="231F20"/>
                </a:solidFill>
                <a:latin typeface="Myriad Pro"/>
                <a:cs typeface="Myriad Pro"/>
              </a:rPr>
              <a:t>at</a:t>
            </a:r>
            <a:r>
              <a:rPr sz="2800" b="1" spc="-6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2800" b="1" spc="-20" dirty="0">
                <a:solidFill>
                  <a:srgbClr val="231F20"/>
                </a:solidFill>
                <a:latin typeface="Myriad Pro"/>
                <a:cs typeface="Myriad Pro"/>
              </a:rPr>
              <a:t>the</a:t>
            </a:r>
            <a:r>
              <a:rPr sz="2800" b="1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2800" b="1" spc="-25" dirty="0">
                <a:solidFill>
                  <a:srgbClr val="231F20"/>
                </a:solidFill>
                <a:latin typeface="Myriad Pro"/>
                <a:cs typeface="Myriad Pro"/>
              </a:rPr>
              <a:t>same</a:t>
            </a:r>
            <a:r>
              <a:rPr sz="2800" b="1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2800" b="1" spc="-35" dirty="0">
                <a:solidFill>
                  <a:srgbClr val="231F20"/>
                </a:solidFill>
                <a:latin typeface="Myriad Pro"/>
                <a:cs typeface="Myriad Pro"/>
              </a:rPr>
              <a:t>time.</a:t>
            </a:r>
            <a:endParaRPr sz="2800" dirty="0">
              <a:latin typeface="Myriad Pro"/>
              <a:cs typeface="Myriad Pr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81200" y="3487637"/>
            <a:ext cx="5446903" cy="35212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3100"/>
              </a:lnSpc>
              <a:spcBef>
                <a:spcPts val="100"/>
              </a:spcBef>
            </a:pPr>
            <a:r>
              <a:rPr dirty="0"/>
              <a:t>When I </a:t>
            </a:r>
            <a:r>
              <a:rPr spc="5" dirty="0"/>
              <a:t>go back </a:t>
            </a:r>
            <a:r>
              <a:rPr spc="-5" dirty="0"/>
              <a:t>to </a:t>
            </a:r>
            <a:r>
              <a:rPr spc="5" dirty="0"/>
              <a:t>child </a:t>
            </a:r>
            <a:r>
              <a:rPr spc="-5" dirty="0"/>
              <a:t>care, </a:t>
            </a:r>
            <a:r>
              <a:rPr dirty="0"/>
              <a:t>there </a:t>
            </a:r>
            <a:r>
              <a:rPr spc="5" dirty="0"/>
              <a:t>will </a:t>
            </a:r>
            <a:r>
              <a:rPr spc="10" dirty="0"/>
              <a:t>be  </a:t>
            </a:r>
            <a:r>
              <a:rPr spc="5" dirty="0"/>
              <a:t>some </a:t>
            </a:r>
            <a:r>
              <a:rPr spc="-10" dirty="0"/>
              <a:t>different </a:t>
            </a:r>
            <a:r>
              <a:rPr spc="-20" dirty="0"/>
              <a:t>ways </a:t>
            </a:r>
            <a:r>
              <a:rPr spc="-15" dirty="0"/>
              <a:t>we </a:t>
            </a:r>
            <a:r>
              <a:rPr spc="5" dirty="0"/>
              <a:t>do things </a:t>
            </a:r>
            <a:r>
              <a:rPr dirty="0"/>
              <a:t>to </a:t>
            </a:r>
            <a:r>
              <a:rPr spc="10" dirty="0"/>
              <a:t>help  </a:t>
            </a:r>
            <a:r>
              <a:rPr spc="-5" dirty="0"/>
              <a:t>keep </a:t>
            </a:r>
            <a:r>
              <a:rPr spc="5" dirty="0"/>
              <a:t>us </a:t>
            </a:r>
            <a:r>
              <a:rPr dirty="0"/>
              <a:t>safe </a:t>
            </a:r>
            <a:r>
              <a:rPr spc="5" dirty="0"/>
              <a:t>and</a:t>
            </a:r>
            <a:r>
              <a:rPr spc="85" dirty="0"/>
              <a:t> </a:t>
            </a:r>
            <a:r>
              <a:rPr spc="-15" dirty="0"/>
              <a:t>healthy.</a:t>
            </a:r>
          </a:p>
        </p:txBody>
      </p:sp>
      <p:sp>
        <p:nvSpPr>
          <p:cNvPr id="3" name="object 3"/>
          <p:cNvSpPr/>
          <p:nvPr/>
        </p:nvSpPr>
        <p:spPr>
          <a:xfrm>
            <a:off x="1639697" y="2742399"/>
            <a:ext cx="6705841" cy="4154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8704" y="764539"/>
            <a:ext cx="7201534" cy="1413207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40"/>
              </a:spcBef>
            </a:pPr>
            <a:r>
              <a:rPr dirty="0"/>
              <a:t>I </a:t>
            </a:r>
            <a:r>
              <a:rPr spc="5" dirty="0"/>
              <a:t>might </a:t>
            </a:r>
            <a:r>
              <a:rPr spc="-10" dirty="0"/>
              <a:t>have </a:t>
            </a:r>
            <a:r>
              <a:rPr spc="-20" dirty="0"/>
              <a:t>my </a:t>
            </a:r>
            <a:r>
              <a:rPr dirty="0"/>
              <a:t>temperature taken </a:t>
            </a:r>
            <a:br>
              <a:rPr lang="en-US" dirty="0"/>
            </a:br>
            <a:r>
              <a:rPr spc="5" dirty="0"/>
              <a:t>each</a:t>
            </a:r>
            <a:r>
              <a:rPr spc="145" dirty="0"/>
              <a:t> </a:t>
            </a:r>
            <a:r>
              <a:rPr spc="-35" dirty="0"/>
              <a:t>day.</a:t>
            </a:r>
          </a:p>
          <a:p>
            <a:pPr algn="ctr">
              <a:lnSpc>
                <a:spcPct val="100000"/>
              </a:lnSpc>
              <a:spcBef>
                <a:spcPts val="440"/>
              </a:spcBef>
            </a:pPr>
            <a:r>
              <a:rPr dirty="0"/>
              <a:t>This </a:t>
            </a:r>
            <a:r>
              <a:rPr spc="5" dirty="0"/>
              <a:t>is </a:t>
            </a:r>
            <a:r>
              <a:rPr dirty="0"/>
              <a:t>to </a:t>
            </a:r>
            <a:r>
              <a:rPr spc="-5" dirty="0"/>
              <a:t>make </a:t>
            </a:r>
            <a:r>
              <a:rPr dirty="0"/>
              <a:t>sure </a:t>
            </a:r>
            <a:r>
              <a:rPr spc="-45" dirty="0"/>
              <a:t>I’m</a:t>
            </a:r>
            <a:r>
              <a:rPr spc="130" dirty="0"/>
              <a:t> </a:t>
            </a:r>
            <a:r>
              <a:rPr spc="-15" dirty="0"/>
              <a:t>healthy.</a:t>
            </a:r>
          </a:p>
        </p:txBody>
      </p:sp>
      <p:sp>
        <p:nvSpPr>
          <p:cNvPr id="3" name="object 3"/>
          <p:cNvSpPr/>
          <p:nvPr/>
        </p:nvSpPr>
        <p:spPr>
          <a:xfrm>
            <a:off x="1575663" y="2316277"/>
            <a:ext cx="6893366" cy="4389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47800" y="2438400"/>
            <a:ext cx="6893366" cy="4389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8D9B6C-21EA-487F-92AA-9D232A869009}"/>
              </a:ext>
            </a:extLst>
          </p:cNvPr>
          <p:cNvSpPr txBox="1"/>
          <p:nvPr/>
        </p:nvSpPr>
        <p:spPr>
          <a:xfrm>
            <a:off x="1054903" y="760202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0" dirty="0">
                <a:latin typeface="Myriad Pro"/>
              </a:rPr>
              <a:t>In </a:t>
            </a:r>
            <a:r>
              <a:rPr lang="en-US" sz="2800" b="1" spc="5" dirty="0">
                <a:latin typeface="Myriad Pro"/>
              </a:rPr>
              <a:t>the </a:t>
            </a:r>
            <a:r>
              <a:rPr lang="en-US" sz="2800" b="1" dirty="0">
                <a:latin typeface="Myriad Pro"/>
              </a:rPr>
              <a:t>morning, I </a:t>
            </a:r>
            <a:r>
              <a:rPr lang="en-US" sz="2800" b="1" spc="5" dirty="0">
                <a:latin typeface="Myriad Pro"/>
              </a:rPr>
              <a:t>will </a:t>
            </a:r>
            <a:r>
              <a:rPr lang="en-US" sz="2800" b="1" spc="-5" dirty="0">
                <a:latin typeface="Myriad Pro"/>
              </a:rPr>
              <a:t>take </a:t>
            </a:r>
            <a:r>
              <a:rPr lang="en-US" sz="2800" b="1" spc="-25" dirty="0">
                <a:latin typeface="Myriad Pro"/>
              </a:rPr>
              <a:t>off </a:t>
            </a:r>
            <a:r>
              <a:rPr lang="en-US" sz="2800" b="1" spc="-20" dirty="0">
                <a:latin typeface="Myriad Pro"/>
              </a:rPr>
              <a:t>my </a:t>
            </a:r>
            <a:r>
              <a:rPr lang="en-US" sz="2800" b="1" spc="10" dirty="0">
                <a:latin typeface="Myriad Pro"/>
              </a:rPr>
              <a:t>shoes </a:t>
            </a:r>
            <a:r>
              <a:rPr lang="en-US" sz="2800" b="1" spc="5" dirty="0">
                <a:latin typeface="Myriad Pro"/>
              </a:rPr>
              <a:t>and </a:t>
            </a:r>
            <a:r>
              <a:rPr lang="en-US" sz="2800" b="1" spc="-5" dirty="0">
                <a:latin typeface="Myriad Pro"/>
              </a:rPr>
              <a:t>say</a:t>
            </a:r>
            <a:r>
              <a:rPr lang="en-US" sz="2800" b="1" spc="40" dirty="0">
                <a:latin typeface="Myriad Pro"/>
              </a:rPr>
              <a:t> </a:t>
            </a:r>
            <a:r>
              <a:rPr lang="en-US" sz="2800" b="1" spc="-5" dirty="0">
                <a:latin typeface="Myriad Pro"/>
              </a:rPr>
              <a:t>good-bye.</a:t>
            </a:r>
            <a:endParaRPr lang="en-US" sz="2800" b="1" dirty="0">
              <a:latin typeface="Myriad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4402" y="820419"/>
            <a:ext cx="3648710" cy="1920526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40"/>
              </a:spcBef>
            </a:pPr>
            <a:r>
              <a:rPr sz="2800" b="1" dirty="0">
                <a:solidFill>
                  <a:srgbClr val="231F20"/>
                </a:solidFill>
                <a:latin typeface="Myriad Pro"/>
                <a:cs typeface="Myriad Pro"/>
              </a:rPr>
              <a:t>I </a:t>
            </a:r>
            <a:r>
              <a:rPr sz="2800" b="1" spc="5" dirty="0">
                <a:solidFill>
                  <a:srgbClr val="231F20"/>
                </a:solidFill>
                <a:latin typeface="Myriad Pro"/>
                <a:cs typeface="Myriad Pro"/>
              </a:rPr>
              <a:t>might </a:t>
            </a:r>
            <a:r>
              <a:rPr sz="2800" b="1" dirty="0">
                <a:solidFill>
                  <a:srgbClr val="231F20"/>
                </a:solidFill>
                <a:latin typeface="Myriad Pro"/>
                <a:cs typeface="Myriad Pro"/>
              </a:rPr>
              <a:t>feel </a:t>
            </a:r>
            <a:r>
              <a:rPr sz="2800" b="1" spc="5" dirty="0">
                <a:solidFill>
                  <a:srgbClr val="231F20"/>
                </a:solidFill>
                <a:latin typeface="Myriad Pro"/>
                <a:cs typeface="Myriad Pro"/>
              </a:rPr>
              <a:t>sad</a:t>
            </a:r>
            <a:r>
              <a:rPr sz="2800" b="1" spc="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2800" b="1" spc="10" dirty="0">
                <a:solidFill>
                  <a:srgbClr val="231F20"/>
                </a:solidFill>
                <a:latin typeface="Myriad Pro"/>
                <a:cs typeface="Myriad Pro"/>
              </a:rPr>
              <a:t>but</a:t>
            </a:r>
            <a:endParaRPr sz="2800" dirty="0">
              <a:latin typeface="Myriad Pro"/>
              <a:cs typeface="Myriad Pro"/>
            </a:endParaRPr>
          </a:p>
          <a:p>
            <a:pPr marL="12700" marR="5080" algn="ctr">
              <a:lnSpc>
                <a:spcPct val="113100"/>
              </a:lnSpc>
            </a:pPr>
            <a:r>
              <a:rPr sz="2800" b="1" dirty="0">
                <a:solidFill>
                  <a:srgbClr val="231F20"/>
                </a:solidFill>
                <a:latin typeface="Myriad Pro"/>
                <a:cs typeface="Myriad Pro"/>
              </a:rPr>
              <a:t>I </a:t>
            </a:r>
            <a:r>
              <a:rPr sz="2800" b="1" spc="5" dirty="0">
                <a:solidFill>
                  <a:srgbClr val="231F20"/>
                </a:solidFill>
                <a:latin typeface="Myriad Pro"/>
                <a:cs typeface="Myriad Pro"/>
              </a:rPr>
              <a:t>know </a:t>
            </a:r>
            <a:r>
              <a:rPr sz="2800" b="1" spc="-20" dirty="0">
                <a:solidFill>
                  <a:srgbClr val="231F20"/>
                </a:solidFill>
                <a:latin typeface="Myriad Pro"/>
                <a:cs typeface="Myriad Pro"/>
              </a:rPr>
              <a:t>my </a:t>
            </a:r>
            <a:r>
              <a:rPr sz="2800" b="1" spc="10" dirty="0">
                <a:solidFill>
                  <a:srgbClr val="231F20"/>
                </a:solidFill>
                <a:latin typeface="Myriad Pro"/>
                <a:cs typeface="Myriad Pro"/>
              </a:rPr>
              <a:t>caring adult </a:t>
            </a:r>
            <a:r>
              <a:rPr sz="2800" b="1" spc="5" dirty="0">
                <a:solidFill>
                  <a:srgbClr val="231F20"/>
                </a:solidFill>
                <a:latin typeface="Myriad Pro"/>
                <a:cs typeface="Myriad Pro"/>
              </a:rPr>
              <a:t>will </a:t>
            </a:r>
            <a:r>
              <a:rPr sz="2800" b="1" spc="10" dirty="0">
                <a:solidFill>
                  <a:srgbClr val="231F20"/>
                </a:solidFill>
                <a:latin typeface="Myriad Pro"/>
                <a:cs typeface="Myriad Pro"/>
              </a:rPr>
              <a:t>be</a:t>
            </a:r>
            <a:r>
              <a:rPr lang="en-US" sz="2800" b="1" spc="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2800" b="1" spc="5" dirty="0">
                <a:solidFill>
                  <a:srgbClr val="231F20"/>
                </a:solidFill>
                <a:latin typeface="Myriad Pro"/>
                <a:cs typeface="Myriad Pro"/>
              </a:rPr>
              <a:t>back</a:t>
            </a:r>
            <a:r>
              <a:rPr sz="2800" b="1" spc="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2800" b="1" spc="10" dirty="0">
                <a:solidFill>
                  <a:srgbClr val="231F20"/>
                </a:solidFill>
                <a:latin typeface="Myriad Pro"/>
                <a:cs typeface="Myriad Pro"/>
              </a:rPr>
              <a:t>soon!</a:t>
            </a:r>
            <a:endParaRPr sz="2800" dirty="0">
              <a:latin typeface="Myriad Pro"/>
              <a:cs typeface="Myriad Pr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56924" y="1137919"/>
            <a:ext cx="2414270" cy="1932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195" algn="ctr">
              <a:lnSpc>
                <a:spcPct val="113100"/>
              </a:lnSpc>
              <a:spcBef>
                <a:spcPts val="100"/>
              </a:spcBef>
            </a:pPr>
            <a:r>
              <a:rPr lang="en-US" sz="2800" b="1" dirty="0">
                <a:solidFill>
                  <a:srgbClr val="231F20"/>
                </a:solidFill>
                <a:latin typeface="Myriad Pro"/>
                <a:cs typeface="Myriad Pro"/>
              </a:rPr>
              <a:t>I </a:t>
            </a:r>
            <a:r>
              <a:rPr lang="en-US" sz="2800" b="1" spc="5" dirty="0">
                <a:solidFill>
                  <a:srgbClr val="231F20"/>
                </a:solidFill>
                <a:latin typeface="Myriad Pro"/>
                <a:cs typeface="Myriad Pro"/>
              </a:rPr>
              <a:t>am </a:t>
            </a:r>
            <a:r>
              <a:rPr lang="en-US" sz="2800" b="1" spc="-10" dirty="0">
                <a:solidFill>
                  <a:srgbClr val="231F20"/>
                </a:solidFill>
                <a:latin typeface="Myriad Pro"/>
                <a:cs typeface="Myriad Pro"/>
              </a:rPr>
              <a:t>excited </a:t>
            </a:r>
            <a:r>
              <a:rPr lang="en-US" sz="2800" b="1" dirty="0">
                <a:solidFill>
                  <a:srgbClr val="231F20"/>
                </a:solidFill>
                <a:latin typeface="Myriad Pro"/>
                <a:cs typeface="Myriad Pro"/>
              </a:rPr>
              <a:t>to </a:t>
            </a:r>
            <a:r>
              <a:rPr lang="en-US" sz="2800" b="1" spc="5" dirty="0">
                <a:solidFill>
                  <a:srgbClr val="231F20"/>
                </a:solidFill>
                <a:latin typeface="Myriad Pro"/>
                <a:cs typeface="Myriad Pro"/>
              </a:rPr>
              <a:t>see </a:t>
            </a:r>
            <a:r>
              <a:rPr lang="en-US" sz="2800" b="1" spc="-20" dirty="0">
                <a:solidFill>
                  <a:srgbClr val="231F20"/>
                </a:solidFill>
                <a:latin typeface="Myriad Pro"/>
                <a:cs typeface="Myriad Pro"/>
              </a:rPr>
              <a:t>my</a:t>
            </a:r>
            <a:r>
              <a:rPr lang="en-US" sz="2800" b="1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lang="en-US" sz="2800" b="1" spc="5" dirty="0">
                <a:solidFill>
                  <a:srgbClr val="231F20"/>
                </a:solidFill>
                <a:latin typeface="Myriad Pro"/>
                <a:cs typeface="Myriad Pro"/>
              </a:rPr>
              <a:t>friends.</a:t>
            </a:r>
            <a:endParaRPr lang="en-US" sz="2800" dirty="0">
              <a:latin typeface="Myriad Pro"/>
              <a:cs typeface="Myriad Pro"/>
            </a:endParaRPr>
          </a:p>
          <a:p>
            <a:pPr marL="12700" marR="5080" indent="36195">
              <a:lnSpc>
                <a:spcPct val="113100"/>
              </a:lnSpc>
              <a:spcBef>
                <a:spcPts val="100"/>
              </a:spcBef>
            </a:pPr>
            <a:endParaRPr sz="2800" dirty="0">
              <a:latin typeface="Myriad Pro"/>
              <a:cs typeface="Myriad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45463" y="2819400"/>
            <a:ext cx="3097937" cy="40943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15002" y="2817050"/>
            <a:ext cx="3211218" cy="40943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6919" y="744219"/>
            <a:ext cx="8924925" cy="216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0360" marR="48895" algn="ctr"/>
            <a:r>
              <a:rPr lang="en-US" spc="-50" dirty="0"/>
              <a:t>The</a:t>
            </a:r>
            <a:r>
              <a:rPr lang="en-US" spc="-120" dirty="0"/>
              <a:t> </a:t>
            </a:r>
            <a:r>
              <a:rPr lang="en-US" spc="-50" dirty="0"/>
              <a:t>caring</a:t>
            </a:r>
            <a:r>
              <a:rPr lang="en-US" spc="-114" dirty="0"/>
              <a:t> </a:t>
            </a:r>
            <a:r>
              <a:rPr lang="en-US" spc="-50" dirty="0"/>
              <a:t>adults</a:t>
            </a:r>
            <a:r>
              <a:rPr lang="en-US" spc="-114" dirty="0"/>
              <a:t> </a:t>
            </a:r>
            <a:r>
              <a:rPr lang="en-US" spc="-55" dirty="0"/>
              <a:t>around</a:t>
            </a:r>
            <a:r>
              <a:rPr lang="en-US" spc="-114" dirty="0"/>
              <a:t> </a:t>
            </a:r>
            <a:r>
              <a:rPr lang="en-US" spc="-30" dirty="0"/>
              <a:t>me</a:t>
            </a:r>
            <a:r>
              <a:rPr lang="en-US" spc="-120" dirty="0"/>
              <a:t> </a:t>
            </a:r>
            <a:r>
              <a:rPr lang="en-US" spc="-55" dirty="0"/>
              <a:t>might</a:t>
            </a:r>
            <a:r>
              <a:rPr lang="en-US" spc="-114" dirty="0"/>
              <a:t> </a:t>
            </a:r>
            <a:r>
              <a:rPr lang="en-US" spc="-25" dirty="0"/>
              <a:t>be</a:t>
            </a:r>
            <a:r>
              <a:rPr lang="en-US" spc="-114" dirty="0"/>
              <a:t> </a:t>
            </a:r>
            <a:r>
              <a:rPr lang="en-US" spc="-60" dirty="0"/>
              <a:t>wearing</a:t>
            </a:r>
            <a:r>
              <a:rPr lang="en-US" spc="-114" dirty="0"/>
              <a:t> </a:t>
            </a:r>
            <a:r>
              <a:rPr lang="en-US" spc="-50" dirty="0"/>
              <a:t>masks</a:t>
            </a:r>
            <a:r>
              <a:rPr lang="en-US" spc="-80" dirty="0"/>
              <a:t> over </a:t>
            </a:r>
            <a:r>
              <a:rPr lang="en-US" spc="-50" dirty="0"/>
              <a:t>their</a:t>
            </a:r>
            <a:r>
              <a:rPr lang="en-US" spc="-114" dirty="0"/>
              <a:t> </a:t>
            </a:r>
            <a:r>
              <a:rPr lang="en-US" spc="-60" dirty="0"/>
              <a:t>faces.</a:t>
            </a:r>
            <a:r>
              <a:rPr lang="en-US" spc="-225" dirty="0"/>
              <a:t> </a:t>
            </a:r>
            <a:r>
              <a:rPr lang="en-US" spc="-60" dirty="0"/>
              <a:t>They</a:t>
            </a:r>
            <a:r>
              <a:rPr lang="en-US" spc="-114" dirty="0"/>
              <a:t> </a:t>
            </a:r>
            <a:r>
              <a:rPr lang="en-US" spc="-55" dirty="0"/>
              <a:t>might</a:t>
            </a:r>
            <a:r>
              <a:rPr lang="en-US" spc="-114" dirty="0"/>
              <a:t> </a:t>
            </a:r>
            <a:r>
              <a:rPr lang="en-US" spc="-45" dirty="0"/>
              <a:t>look</a:t>
            </a:r>
            <a:r>
              <a:rPr lang="en-US" spc="-110" dirty="0"/>
              <a:t> </a:t>
            </a:r>
            <a:r>
              <a:rPr lang="en-US" dirty="0"/>
              <a:t>a</a:t>
            </a:r>
            <a:r>
              <a:rPr lang="en-US" spc="-114" dirty="0"/>
              <a:t> </a:t>
            </a:r>
            <a:r>
              <a:rPr lang="en-US" spc="-50" dirty="0"/>
              <a:t>little</a:t>
            </a:r>
            <a:r>
              <a:rPr lang="en-US" spc="-114" dirty="0"/>
              <a:t> </a:t>
            </a:r>
            <a:r>
              <a:rPr lang="en-US" spc="-60" dirty="0"/>
              <a:t>funny</a:t>
            </a:r>
            <a:r>
              <a:rPr lang="en-US" spc="-114" dirty="0"/>
              <a:t> </a:t>
            </a:r>
            <a:r>
              <a:rPr lang="en-US" spc="-40" dirty="0"/>
              <a:t>and</a:t>
            </a:r>
            <a:r>
              <a:rPr lang="en-US" spc="-114" dirty="0"/>
              <a:t> </a:t>
            </a:r>
            <a:r>
              <a:rPr lang="en-US" spc="-70" dirty="0"/>
              <a:t>different.</a:t>
            </a:r>
            <a:br>
              <a:rPr lang="en-US" spc="-70" dirty="0"/>
            </a:br>
            <a:r>
              <a:rPr dirty="0"/>
              <a:t>I</a:t>
            </a:r>
            <a:r>
              <a:rPr spc="-120" dirty="0"/>
              <a:t> </a:t>
            </a:r>
            <a:r>
              <a:rPr spc="-45" dirty="0"/>
              <a:t>know</a:t>
            </a:r>
            <a:r>
              <a:rPr spc="-114" dirty="0"/>
              <a:t> </a:t>
            </a:r>
            <a:r>
              <a:rPr spc="-50" dirty="0"/>
              <a:t>they</a:t>
            </a:r>
            <a:r>
              <a:rPr spc="-114" dirty="0"/>
              <a:t> </a:t>
            </a:r>
            <a:r>
              <a:rPr spc="-55" dirty="0"/>
              <a:t>wear</a:t>
            </a:r>
            <a:r>
              <a:rPr spc="-120" dirty="0"/>
              <a:t> </a:t>
            </a:r>
            <a:r>
              <a:rPr spc="-50" dirty="0"/>
              <a:t>masks</a:t>
            </a:r>
            <a:r>
              <a:rPr spc="-114" dirty="0"/>
              <a:t> </a:t>
            </a:r>
            <a:r>
              <a:rPr spc="-35" dirty="0"/>
              <a:t>to</a:t>
            </a:r>
            <a:r>
              <a:rPr spc="-114" dirty="0"/>
              <a:t> </a:t>
            </a:r>
            <a:r>
              <a:rPr spc="-55" dirty="0"/>
              <a:t>keep</a:t>
            </a:r>
            <a:r>
              <a:rPr spc="-114" dirty="0"/>
              <a:t> </a:t>
            </a:r>
            <a:r>
              <a:rPr spc="-60" dirty="0"/>
              <a:t>everyone</a:t>
            </a:r>
            <a:r>
              <a:rPr spc="-120" dirty="0"/>
              <a:t> </a:t>
            </a:r>
            <a:r>
              <a:rPr spc="-55" dirty="0"/>
              <a:t>safe</a:t>
            </a:r>
            <a:r>
              <a:rPr spc="-114" dirty="0"/>
              <a:t> </a:t>
            </a:r>
            <a:r>
              <a:rPr spc="-40" dirty="0"/>
              <a:t>and</a:t>
            </a:r>
            <a:r>
              <a:rPr spc="-114" dirty="0"/>
              <a:t> </a:t>
            </a:r>
            <a:r>
              <a:rPr spc="-80" dirty="0"/>
              <a:t>healthy.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56BBFF38-B00C-4EBD-AD0B-D1FDA4782AE1}"/>
              </a:ext>
            </a:extLst>
          </p:cNvPr>
          <p:cNvSpPr/>
          <p:nvPr/>
        </p:nvSpPr>
        <p:spPr>
          <a:xfrm>
            <a:off x="1828800" y="3124200"/>
            <a:ext cx="6653937" cy="4030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8659" y="756919"/>
            <a:ext cx="5782945" cy="147320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40"/>
              </a:spcBef>
            </a:pPr>
            <a:r>
              <a:rPr dirty="0"/>
              <a:t>Where I play </a:t>
            </a:r>
            <a:r>
              <a:rPr spc="5" dirty="0"/>
              <a:t>might </a:t>
            </a:r>
            <a:r>
              <a:rPr spc="10" dirty="0"/>
              <a:t>look</a:t>
            </a:r>
            <a:r>
              <a:rPr spc="70" dirty="0"/>
              <a:t> </a:t>
            </a:r>
            <a:r>
              <a:rPr spc="-10" dirty="0"/>
              <a:t>different.</a:t>
            </a:r>
          </a:p>
          <a:p>
            <a:pPr marL="12700" marR="5080" algn="ctr">
              <a:lnSpc>
                <a:spcPct val="113100"/>
              </a:lnSpc>
            </a:pPr>
            <a:r>
              <a:rPr dirty="0"/>
              <a:t>I </a:t>
            </a:r>
            <a:r>
              <a:rPr spc="5" dirty="0"/>
              <a:t>still </a:t>
            </a:r>
            <a:r>
              <a:rPr spc="-25" dirty="0"/>
              <a:t>play, </a:t>
            </a:r>
            <a:r>
              <a:rPr spc="-10" dirty="0"/>
              <a:t>have </a:t>
            </a:r>
            <a:r>
              <a:rPr spc="5" dirty="0"/>
              <a:t>fun, and get </a:t>
            </a:r>
            <a:r>
              <a:rPr dirty="0"/>
              <a:t>to </a:t>
            </a:r>
            <a:r>
              <a:rPr spc="10" dirty="0"/>
              <a:t>learn </a:t>
            </a:r>
            <a:r>
              <a:rPr spc="5" dirty="0"/>
              <a:t>with lots of </a:t>
            </a:r>
            <a:r>
              <a:rPr spc="-15" dirty="0"/>
              <a:t>toys </a:t>
            </a:r>
            <a:r>
              <a:rPr spc="5" dirty="0"/>
              <a:t>and</a:t>
            </a:r>
            <a:r>
              <a:rPr spc="105" dirty="0"/>
              <a:t> </a:t>
            </a:r>
            <a:r>
              <a:rPr spc="5" dirty="0"/>
              <a:t>books.</a:t>
            </a:r>
          </a:p>
        </p:txBody>
      </p:sp>
      <p:sp>
        <p:nvSpPr>
          <p:cNvPr id="3" name="object 3"/>
          <p:cNvSpPr/>
          <p:nvPr/>
        </p:nvSpPr>
        <p:spPr>
          <a:xfrm>
            <a:off x="1591056" y="2740456"/>
            <a:ext cx="6877976" cy="43891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</TotalTime>
  <Words>354</Words>
  <Application>Microsoft Office PowerPoint</Application>
  <PresentationFormat>Custom</PresentationFormat>
  <Paragraphs>21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Minion Pro</vt:lpstr>
      <vt:lpstr>Myriad Pro</vt:lpstr>
      <vt:lpstr>Myriad Pro Black</vt:lpstr>
      <vt:lpstr>Office Theme</vt:lpstr>
      <vt:lpstr>PowerPoint Presentation</vt:lpstr>
      <vt:lpstr>My family and I have been staying home to help keep people safe and healthy. I get to go back to child care soon.</vt:lpstr>
      <vt:lpstr>PowerPoint Presentation</vt:lpstr>
      <vt:lpstr>When I go back to child care, there will be  some different ways we do things to help  keep us safe and healthy.</vt:lpstr>
      <vt:lpstr>I might have my temperature taken  each day. This is to make sure I’m healthy.</vt:lpstr>
      <vt:lpstr>PowerPoint Presentation</vt:lpstr>
      <vt:lpstr>PowerPoint Presentation</vt:lpstr>
      <vt:lpstr>The caring adults around me might be wearing masks over their faces. They might look a little funny and different. I know they wear masks to keep everyone safe and healthy.</vt:lpstr>
      <vt:lpstr>Where I play might look different. I still play, have fun, and get to learn with lots of toys and books.</vt:lpstr>
      <vt:lpstr>My toys might even need to get cleaned!</vt:lpstr>
      <vt:lpstr>I might have to wash my hands many times a day. This is so I can stay safe and healthy and help keep others safe, too!</vt:lpstr>
      <vt:lpstr>Even though things are different  than they used to be, I still have lots of fun at child care.</vt:lpstr>
      <vt:lpstr>I know that everyone loves me and is doing their best to keep me and all my friends safe and healthy.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Sami Bradley</dc:creator>
  <cp:lastModifiedBy>Sami Bradley</cp:lastModifiedBy>
  <cp:revision>5</cp:revision>
  <dcterms:created xsi:type="dcterms:W3CDTF">2020-05-27T21:14:34Z</dcterms:created>
  <dcterms:modified xsi:type="dcterms:W3CDTF">2020-05-28T19:12:42Z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2020-05-27T00:00:00Z</vt:filetime>
  </property>
  <property fmtid="{D5CDD505-2E9C-101B-9397-08002B2CF9AE}" pid="3" name="Creator">
    <vt:lpwstr>Adobe InDesign 15.0 (Windows)</vt:lpwstr>
  </property>
  <property fmtid="{D5CDD505-2E9C-101B-9397-08002B2CF9AE}" pid="4" name="LastSaved">
    <vt:filetime>2020-05-27T00:00:00Z</vt:filetime>
  </property>
</Properties>
</file>