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3B056-2B6A-4695-87DE-6E8E294AFC58}" v="21" dt="2023-07-10T16:12:39.2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69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Young" userId="2a170e03-ad7c-4dfd-91bd-3563ee7a9412" providerId="ADAL" clId="{D513B056-2B6A-4695-87DE-6E8E294AFC58}"/>
    <pc:docChg chg="modSld modMainMaster">
      <pc:chgData name="Ivan Young" userId="2a170e03-ad7c-4dfd-91bd-3563ee7a9412" providerId="ADAL" clId="{D513B056-2B6A-4695-87DE-6E8E294AFC58}" dt="2023-07-10T16:12:39.251" v="20"/>
      <pc:docMkLst>
        <pc:docMk/>
      </pc:docMkLst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56"/>
        </pc:sldMkLst>
      </pc:sldChg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57"/>
        </pc:sldMkLst>
      </pc:sldChg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58"/>
        </pc:sldMkLst>
      </pc:sldChg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59"/>
        </pc:sldMkLst>
      </pc:sldChg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60"/>
        </pc:sldMkLst>
      </pc:sldChg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61"/>
        </pc:sldMkLst>
      </pc:sldChg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62"/>
        </pc:sldMkLst>
      </pc:sldChg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63"/>
        </pc:sldMkLst>
      </pc:sldChg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64"/>
        </pc:sldMkLst>
      </pc:sldChg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65"/>
        </pc:sldMkLst>
      </pc:sldChg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66"/>
        </pc:sldMkLst>
      </pc:sldChg>
      <pc:sldChg chg="modTransition">
        <pc:chgData name="Ivan Young" userId="2a170e03-ad7c-4dfd-91bd-3563ee7a9412" providerId="ADAL" clId="{D513B056-2B6A-4695-87DE-6E8E294AFC58}" dt="2023-07-10T16:12:39.251" v="20"/>
        <pc:sldMkLst>
          <pc:docMk/>
          <pc:sldMk cId="0" sldId="267"/>
        </pc:sldMkLst>
      </pc:sldChg>
      <pc:sldMasterChg chg="modTransition modSldLayout">
        <pc:chgData name="Ivan Young" userId="2a170e03-ad7c-4dfd-91bd-3563ee7a9412" providerId="ADAL" clId="{D513B056-2B6A-4695-87DE-6E8E294AFC58}" dt="2023-07-10T16:12:39.251" v="20"/>
        <pc:sldMasterMkLst>
          <pc:docMk/>
          <pc:sldMasterMk cId="0" sldId="2147483648"/>
        </pc:sldMasterMkLst>
        <pc:sldLayoutChg chg="modTransition">
          <pc:chgData name="Ivan Young" userId="2a170e03-ad7c-4dfd-91bd-3563ee7a9412" providerId="ADAL" clId="{D513B056-2B6A-4695-87DE-6E8E294AFC58}" dt="2023-07-10T16:12:39.251" v="20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Ivan Young" userId="2a170e03-ad7c-4dfd-91bd-3563ee7a9412" providerId="ADAL" clId="{D513B056-2B6A-4695-87DE-6E8E294AFC58}" dt="2023-07-10T16:12:39.251" v="20"/>
          <pc:sldLayoutMkLst>
            <pc:docMk/>
            <pc:sldMasterMk cId="0" sldId="2147483648"/>
            <pc:sldLayoutMk cId="0" sldId="2147483662"/>
          </pc:sldLayoutMkLst>
        </pc:sldLayoutChg>
        <pc:sldLayoutChg chg="modTransition">
          <pc:chgData name="Ivan Young" userId="2a170e03-ad7c-4dfd-91bd-3563ee7a9412" providerId="ADAL" clId="{D513B056-2B6A-4695-87DE-6E8E294AFC58}" dt="2023-07-10T16:12:39.251" v="20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Ivan Young" userId="2a170e03-ad7c-4dfd-91bd-3563ee7a9412" providerId="ADAL" clId="{D513B056-2B6A-4695-87DE-6E8E294AFC58}" dt="2023-07-10T16:12:39.251" v="20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Ivan Young" userId="2a170e03-ad7c-4dfd-91bd-3563ee7a9412" providerId="ADAL" clId="{D513B056-2B6A-4695-87DE-6E8E294AFC58}" dt="2023-07-10T16:12:39.251" v="20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CBE5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1" y="0"/>
            <a:ext cx="9941443" cy="51836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4864" y="38100"/>
            <a:ext cx="9982200" cy="7696200"/>
          </a:xfrm>
          <a:custGeom>
            <a:avLst/>
            <a:gdLst/>
            <a:ahLst/>
            <a:cxnLst/>
            <a:rect l="l" t="t" r="r" b="b"/>
            <a:pathLst>
              <a:path w="9982200" h="7696200">
                <a:moveTo>
                  <a:pt x="0" y="7696200"/>
                </a:moveTo>
                <a:lnTo>
                  <a:pt x="9982200" y="7696200"/>
                </a:lnTo>
                <a:lnTo>
                  <a:pt x="9982200" y="0"/>
                </a:lnTo>
                <a:lnTo>
                  <a:pt x="0" y="0"/>
                </a:lnTo>
                <a:lnTo>
                  <a:pt x="0" y="7696200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972" y="7089146"/>
            <a:ext cx="1015669" cy="1892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9091958" y="6544528"/>
            <a:ext cx="233679" cy="454025"/>
          </a:xfrm>
          <a:custGeom>
            <a:avLst/>
            <a:gdLst/>
            <a:ahLst/>
            <a:cxnLst/>
            <a:rect l="l" t="t" r="r" b="b"/>
            <a:pathLst>
              <a:path w="233679" h="454025">
                <a:moveTo>
                  <a:pt x="160375" y="0"/>
                </a:moveTo>
                <a:lnTo>
                  <a:pt x="129006" y="5468"/>
                </a:lnTo>
                <a:lnTo>
                  <a:pt x="101128" y="25406"/>
                </a:lnTo>
                <a:lnTo>
                  <a:pt x="80306" y="56707"/>
                </a:lnTo>
                <a:lnTo>
                  <a:pt x="70104" y="96266"/>
                </a:lnTo>
                <a:lnTo>
                  <a:pt x="70509" y="132976"/>
                </a:lnTo>
                <a:lnTo>
                  <a:pt x="73653" y="176331"/>
                </a:lnTo>
                <a:lnTo>
                  <a:pt x="73168" y="232809"/>
                </a:lnTo>
                <a:lnTo>
                  <a:pt x="62687" y="308889"/>
                </a:lnTo>
                <a:lnTo>
                  <a:pt x="47550" y="364588"/>
                </a:lnTo>
                <a:lnTo>
                  <a:pt x="29710" y="406460"/>
                </a:lnTo>
                <a:lnTo>
                  <a:pt x="0" y="453796"/>
                </a:lnTo>
                <a:lnTo>
                  <a:pt x="12153" y="445185"/>
                </a:lnTo>
                <a:lnTo>
                  <a:pt x="42597" y="421484"/>
                </a:lnTo>
                <a:lnTo>
                  <a:pt x="71374" y="395782"/>
                </a:lnTo>
                <a:lnTo>
                  <a:pt x="108826" y="357930"/>
                </a:lnTo>
                <a:lnTo>
                  <a:pt x="143516" y="317393"/>
                </a:lnTo>
                <a:lnTo>
                  <a:pt x="174815" y="274230"/>
                </a:lnTo>
                <a:lnTo>
                  <a:pt x="202095" y="228498"/>
                </a:lnTo>
                <a:lnTo>
                  <a:pt x="222161" y="186778"/>
                </a:lnTo>
                <a:lnTo>
                  <a:pt x="232390" y="136786"/>
                </a:lnTo>
                <a:lnTo>
                  <a:pt x="233544" y="87905"/>
                </a:lnTo>
                <a:lnTo>
                  <a:pt x="223405" y="45344"/>
                </a:lnTo>
                <a:lnTo>
                  <a:pt x="199755" y="14306"/>
                </a:lnTo>
                <a:lnTo>
                  <a:pt x="1603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80765" y="6298610"/>
            <a:ext cx="77574" cy="12332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836907" y="6542043"/>
            <a:ext cx="161290" cy="387350"/>
          </a:xfrm>
          <a:custGeom>
            <a:avLst/>
            <a:gdLst/>
            <a:ahLst/>
            <a:cxnLst/>
            <a:rect l="l" t="t" r="r" b="b"/>
            <a:pathLst>
              <a:path w="161290" h="387350">
                <a:moveTo>
                  <a:pt x="86013" y="0"/>
                </a:moveTo>
                <a:lnTo>
                  <a:pt x="62968" y="6632"/>
                </a:lnTo>
                <a:lnTo>
                  <a:pt x="28180" y="37318"/>
                </a:lnTo>
                <a:lnTo>
                  <a:pt x="7796" y="80137"/>
                </a:lnTo>
                <a:lnTo>
                  <a:pt x="0" y="128894"/>
                </a:lnTo>
                <a:lnTo>
                  <a:pt x="2973" y="177396"/>
                </a:lnTo>
                <a:lnTo>
                  <a:pt x="21898" y="223989"/>
                </a:lnTo>
                <a:lnTo>
                  <a:pt x="43985" y="266375"/>
                </a:lnTo>
                <a:lnTo>
                  <a:pt x="69547" y="306871"/>
                </a:lnTo>
                <a:lnTo>
                  <a:pt x="98059" y="345329"/>
                </a:lnTo>
                <a:lnTo>
                  <a:pt x="133745" y="386743"/>
                </a:lnTo>
                <a:lnTo>
                  <a:pt x="119955" y="344794"/>
                </a:lnTo>
                <a:lnTo>
                  <a:pt x="116041" y="299034"/>
                </a:lnTo>
                <a:lnTo>
                  <a:pt x="119575" y="252326"/>
                </a:lnTo>
                <a:lnTo>
                  <a:pt x="128127" y="207533"/>
                </a:lnTo>
                <a:lnTo>
                  <a:pt x="139270" y="167516"/>
                </a:lnTo>
                <a:lnTo>
                  <a:pt x="150261" y="133638"/>
                </a:lnTo>
                <a:lnTo>
                  <a:pt x="159455" y="99287"/>
                </a:lnTo>
                <a:lnTo>
                  <a:pt x="161046" y="64633"/>
                </a:lnTo>
                <a:lnTo>
                  <a:pt x="149226" y="29848"/>
                </a:lnTo>
                <a:lnTo>
                  <a:pt x="132718" y="12228"/>
                </a:lnTo>
                <a:lnTo>
                  <a:pt x="110455" y="2071"/>
                </a:lnTo>
                <a:lnTo>
                  <a:pt x="860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84869" y="6343231"/>
            <a:ext cx="82819" cy="12736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37443" y="6419119"/>
            <a:ext cx="65028" cy="9267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49310" y="6617002"/>
            <a:ext cx="63960" cy="21331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813660" y="6453918"/>
            <a:ext cx="539115" cy="568325"/>
          </a:xfrm>
          <a:custGeom>
            <a:avLst/>
            <a:gdLst/>
            <a:ahLst/>
            <a:cxnLst/>
            <a:rect l="l" t="t" r="r" b="b"/>
            <a:pathLst>
              <a:path w="539115" h="568325">
                <a:moveTo>
                  <a:pt x="139240" y="37119"/>
                </a:moveTo>
                <a:lnTo>
                  <a:pt x="98409" y="39768"/>
                </a:lnTo>
                <a:lnTo>
                  <a:pt x="60944" y="56235"/>
                </a:lnTo>
                <a:lnTo>
                  <a:pt x="30154" y="85775"/>
                </a:lnTo>
                <a:lnTo>
                  <a:pt x="7951" y="131924"/>
                </a:lnTo>
                <a:lnTo>
                  <a:pt x="0" y="182714"/>
                </a:lnTo>
                <a:lnTo>
                  <a:pt x="901" y="210376"/>
                </a:lnTo>
                <a:lnTo>
                  <a:pt x="12635" y="263891"/>
                </a:lnTo>
                <a:lnTo>
                  <a:pt x="41244" y="332456"/>
                </a:lnTo>
                <a:lnTo>
                  <a:pt x="63999" y="373294"/>
                </a:lnTo>
                <a:lnTo>
                  <a:pt x="89861" y="412328"/>
                </a:lnTo>
                <a:lnTo>
                  <a:pt x="118365" y="449466"/>
                </a:lnTo>
                <a:lnTo>
                  <a:pt x="149047" y="484619"/>
                </a:lnTo>
                <a:lnTo>
                  <a:pt x="180155" y="516062"/>
                </a:lnTo>
                <a:lnTo>
                  <a:pt x="213740" y="544830"/>
                </a:lnTo>
                <a:lnTo>
                  <a:pt x="255384" y="567982"/>
                </a:lnTo>
                <a:lnTo>
                  <a:pt x="255904" y="568032"/>
                </a:lnTo>
                <a:lnTo>
                  <a:pt x="256387" y="568032"/>
                </a:lnTo>
                <a:lnTo>
                  <a:pt x="283354" y="555688"/>
                </a:lnTo>
                <a:lnTo>
                  <a:pt x="256806" y="555688"/>
                </a:lnTo>
                <a:lnTo>
                  <a:pt x="255384" y="555548"/>
                </a:lnTo>
                <a:lnTo>
                  <a:pt x="256034" y="555548"/>
                </a:lnTo>
                <a:lnTo>
                  <a:pt x="251345" y="554304"/>
                </a:lnTo>
                <a:lnTo>
                  <a:pt x="247688" y="552742"/>
                </a:lnTo>
                <a:lnTo>
                  <a:pt x="201199" y="518408"/>
                </a:lnTo>
                <a:lnTo>
                  <a:pt x="171237" y="489861"/>
                </a:lnTo>
                <a:lnTo>
                  <a:pt x="121309" y="433451"/>
                </a:lnTo>
                <a:lnTo>
                  <a:pt x="92795" y="394993"/>
                </a:lnTo>
                <a:lnTo>
                  <a:pt x="67231" y="354497"/>
                </a:lnTo>
                <a:lnTo>
                  <a:pt x="45144" y="312111"/>
                </a:lnTo>
                <a:lnTo>
                  <a:pt x="27063" y="267982"/>
                </a:lnTo>
                <a:lnTo>
                  <a:pt x="14466" y="214827"/>
                </a:lnTo>
                <a:lnTo>
                  <a:pt x="14116" y="162052"/>
                </a:lnTo>
                <a:lnTo>
                  <a:pt x="28386" y="112467"/>
                </a:lnTo>
                <a:lnTo>
                  <a:pt x="60490" y="71348"/>
                </a:lnTo>
                <a:lnTo>
                  <a:pt x="77786" y="59895"/>
                </a:lnTo>
                <a:lnTo>
                  <a:pt x="97007" y="52373"/>
                </a:lnTo>
                <a:lnTo>
                  <a:pt x="117359" y="48772"/>
                </a:lnTo>
                <a:lnTo>
                  <a:pt x="179182" y="48772"/>
                </a:lnTo>
                <a:lnTo>
                  <a:pt x="139240" y="37119"/>
                </a:lnTo>
                <a:close/>
              </a:path>
              <a:path w="539115" h="568325">
                <a:moveTo>
                  <a:pt x="255384" y="555548"/>
                </a:moveTo>
                <a:lnTo>
                  <a:pt x="256806" y="555688"/>
                </a:lnTo>
                <a:lnTo>
                  <a:pt x="256355" y="555574"/>
                </a:lnTo>
                <a:lnTo>
                  <a:pt x="255384" y="555548"/>
                </a:lnTo>
                <a:close/>
              </a:path>
              <a:path w="539115" h="568325">
                <a:moveTo>
                  <a:pt x="453411" y="12759"/>
                </a:moveTo>
                <a:lnTo>
                  <a:pt x="413422" y="12759"/>
                </a:lnTo>
                <a:lnTo>
                  <a:pt x="440093" y="18376"/>
                </a:lnTo>
                <a:lnTo>
                  <a:pt x="463658" y="30552"/>
                </a:lnTo>
                <a:lnTo>
                  <a:pt x="499693" y="69263"/>
                </a:lnTo>
                <a:lnTo>
                  <a:pt x="525003" y="138622"/>
                </a:lnTo>
                <a:lnTo>
                  <a:pt x="525616" y="185527"/>
                </a:lnTo>
                <a:lnTo>
                  <a:pt x="516563" y="232176"/>
                </a:lnTo>
                <a:lnTo>
                  <a:pt x="500456" y="277393"/>
                </a:lnTo>
                <a:lnTo>
                  <a:pt x="480402" y="319112"/>
                </a:lnTo>
                <a:lnTo>
                  <a:pt x="453121" y="364844"/>
                </a:lnTo>
                <a:lnTo>
                  <a:pt x="421817" y="408008"/>
                </a:lnTo>
                <a:lnTo>
                  <a:pt x="387123" y="448545"/>
                </a:lnTo>
                <a:lnTo>
                  <a:pt x="349669" y="486397"/>
                </a:lnTo>
                <a:lnTo>
                  <a:pt x="320892" y="512097"/>
                </a:lnTo>
                <a:lnTo>
                  <a:pt x="290448" y="535787"/>
                </a:lnTo>
                <a:lnTo>
                  <a:pt x="286715" y="538467"/>
                </a:lnTo>
                <a:lnTo>
                  <a:pt x="282574" y="541502"/>
                </a:lnTo>
                <a:lnTo>
                  <a:pt x="270878" y="549427"/>
                </a:lnTo>
                <a:lnTo>
                  <a:pt x="263004" y="554037"/>
                </a:lnTo>
                <a:lnTo>
                  <a:pt x="256153" y="555523"/>
                </a:lnTo>
                <a:lnTo>
                  <a:pt x="256806" y="555688"/>
                </a:lnTo>
                <a:lnTo>
                  <a:pt x="283354" y="555688"/>
                </a:lnTo>
                <a:lnTo>
                  <a:pt x="287248" y="553046"/>
                </a:lnTo>
                <a:lnTo>
                  <a:pt x="329500" y="521030"/>
                </a:lnTo>
                <a:lnTo>
                  <a:pt x="380078" y="474133"/>
                </a:lnTo>
                <a:lnTo>
                  <a:pt x="414769" y="436164"/>
                </a:lnTo>
                <a:lnTo>
                  <a:pt x="446583" y="395767"/>
                </a:lnTo>
                <a:lnTo>
                  <a:pt x="475183" y="353148"/>
                </a:lnTo>
                <a:lnTo>
                  <a:pt x="497836" y="313134"/>
                </a:lnTo>
                <a:lnTo>
                  <a:pt x="517223" y="270426"/>
                </a:lnTo>
                <a:lnTo>
                  <a:pt x="531445" y="225817"/>
                </a:lnTo>
                <a:lnTo>
                  <a:pt x="538601" y="180098"/>
                </a:lnTo>
                <a:lnTo>
                  <a:pt x="536790" y="134061"/>
                </a:lnTo>
                <a:lnTo>
                  <a:pt x="525681" y="93230"/>
                </a:lnTo>
                <a:lnTo>
                  <a:pt x="505444" y="55986"/>
                </a:lnTo>
                <a:lnTo>
                  <a:pt x="476951" y="25752"/>
                </a:lnTo>
                <a:lnTo>
                  <a:pt x="453411" y="12759"/>
                </a:lnTo>
                <a:close/>
              </a:path>
              <a:path w="539115" h="568325">
                <a:moveTo>
                  <a:pt x="256034" y="555548"/>
                </a:moveTo>
                <a:lnTo>
                  <a:pt x="255384" y="555548"/>
                </a:lnTo>
                <a:lnTo>
                  <a:pt x="255917" y="555574"/>
                </a:lnTo>
                <a:close/>
              </a:path>
              <a:path w="539115" h="568325">
                <a:moveTo>
                  <a:pt x="256153" y="555523"/>
                </a:moveTo>
                <a:lnTo>
                  <a:pt x="255917" y="555574"/>
                </a:lnTo>
                <a:lnTo>
                  <a:pt x="256355" y="555574"/>
                </a:lnTo>
                <a:lnTo>
                  <a:pt x="256153" y="555523"/>
                </a:lnTo>
                <a:close/>
              </a:path>
              <a:path w="539115" h="568325">
                <a:moveTo>
                  <a:pt x="179182" y="48772"/>
                </a:moveTo>
                <a:lnTo>
                  <a:pt x="117359" y="48772"/>
                </a:lnTo>
                <a:lnTo>
                  <a:pt x="138048" y="49085"/>
                </a:lnTo>
                <a:lnTo>
                  <a:pt x="158415" y="53503"/>
                </a:lnTo>
                <a:lnTo>
                  <a:pt x="195456" y="72656"/>
                </a:lnTo>
                <a:lnTo>
                  <a:pt x="228215" y="102927"/>
                </a:lnTo>
                <a:lnTo>
                  <a:pt x="242785" y="121831"/>
                </a:lnTo>
                <a:lnTo>
                  <a:pt x="240855" y="125425"/>
                </a:lnTo>
                <a:lnTo>
                  <a:pt x="238988" y="129006"/>
                </a:lnTo>
                <a:lnTo>
                  <a:pt x="219263" y="178066"/>
                </a:lnTo>
                <a:lnTo>
                  <a:pt x="207771" y="225526"/>
                </a:lnTo>
                <a:lnTo>
                  <a:pt x="201277" y="276137"/>
                </a:lnTo>
                <a:lnTo>
                  <a:pt x="200665" y="301677"/>
                </a:lnTo>
                <a:lnTo>
                  <a:pt x="202298" y="327101"/>
                </a:lnTo>
                <a:lnTo>
                  <a:pt x="211080" y="364728"/>
                </a:lnTo>
                <a:lnTo>
                  <a:pt x="248715" y="401994"/>
                </a:lnTo>
                <a:lnTo>
                  <a:pt x="264367" y="402902"/>
                </a:lnTo>
                <a:lnTo>
                  <a:pt x="279151" y="397983"/>
                </a:lnTo>
                <a:lnTo>
                  <a:pt x="287260" y="390938"/>
                </a:lnTo>
                <a:lnTo>
                  <a:pt x="262118" y="390938"/>
                </a:lnTo>
                <a:lnTo>
                  <a:pt x="254412" y="390402"/>
                </a:lnTo>
                <a:lnTo>
                  <a:pt x="219135" y="351534"/>
                </a:lnTo>
                <a:lnTo>
                  <a:pt x="213579" y="313134"/>
                </a:lnTo>
                <a:lnTo>
                  <a:pt x="213231" y="285873"/>
                </a:lnTo>
                <a:lnTo>
                  <a:pt x="215122" y="259838"/>
                </a:lnTo>
                <a:lnTo>
                  <a:pt x="223989" y="208470"/>
                </a:lnTo>
                <a:lnTo>
                  <a:pt x="234992" y="170529"/>
                </a:lnTo>
                <a:lnTo>
                  <a:pt x="250558" y="133692"/>
                </a:lnTo>
                <a:lnTo>
                  <a:pt x="265249" y="133692"/>
                </a:lnTo>
                <a:lnTo>
                  <a:pt x="257479" y="120586"/>
                </a:lnTo>
                <a:lnTo>
                  <a:pt x="264434" y="109524"/>
                </a:lnTo>
                <a:lnTo>
                  <a:pt x="249770" y="109524"/>
                </a:lnTo>
                <a:lnTo>
                  <a:pt x="234972" y="91316"/>
                </a:lnTo>
                <a:lnTo>
                  <a:pt x="218466" y="74923"/>
                </a:lnTo>
                <a:lnTo>
                  <a:pt x="200202" y="60711"/>
                </a:lnTo>
                <a:lnTo>
                  <a:pt x="180124" y="49047"/>
                </a:lnTo>
                <a:lnTo>
                  <a:pt x="179182" y="48772"/>
                </a:lnTo>
                <a:close/>
              </a:path>
              <a:path w="539115" h="568325">
                <a:moveTo>
                  <a:pt x="265249" y="133692"/>
                </a:moveTo>
                <a:lnTo>
                  <a:pt x="250558" y="133692"/>
                </a:lnTo>
                <a:lnTo>
                  <a:pt x="254848" y="140876"/>
                </a:lnTo>
                <a:lnTo>
                  <a:pt x="258940" y="148182"/>
                </a:lnTo>
                <a:lnTo>
                  <a:pt x="282923" y="202621"/>
                </a:lnTo>
                <a:lnTo>
                  <a:pt x="295681" y="253227"/>
                </a:lnTo>
                <a:lnTo>
                  <a:pt x="299502" y="298629"/>
                </a:lnTo>
                <a:lnTo>
                  <a:pt x="299602" y="301677"/>
                </a:lnTo>
                <a:lnTo>
                  <a:pt x="298861" y="323762"/>
                </a:lnTo>
                <a:lnTo>
                  <a:pt x="289001" y="366839"/>
                </a:lnTo>
                <a:lnTo>
                  <a:pt x="262118" y="390938"/>
                </a:lnTo>
                <a:lnTo>
                  <a:pt x="287260" y="390938"/>
                </a:lnTo>
                <a:lnTo>
                  <a:pt x="307355" y="350364"/>
                </a:lnTo>
                <a:lnTo>
                  <a:pt x="311569" y="311912"/>
                </a:lnTo>
                <a:lnTo>
                  <a:pt x="311587" y="285873"/>
                </a:lnTo>
                <a:lnTo>
                  <a:pt x="310037" y="264560"/>
                </a:lnTo>
                <a:lnTo>
                  <a:pt x="301510" y="220040"/>
                </a:lnTo>
                <a:lnTo>
                  <a:pt x="283562" y="169256"/>
                </a:lnTo>
                <a:lnTo>
                  <a:pt x="271578" y="144370"/>
                </a:lnTo>
                <a:lnTo>
                  <a:pt x="265249" y="133692"/>
                </a:lnTo>
                <a:close/>
              </a:path>
              <a:path w="539115" h="568325">
                <a:moveTo>
                  <a:pt x="398678" y="0"/>
                </a:moveTo>
                <a:lnTo>
                  <a:pt x="352508" y="10749"/>
                </a:lnTo>
                <a:lnTo>
                  <a:pt x="311956" y="35517"/>
                </a:lnTo>
                <a:lnTo>
                  <a:pt x="277538" y="69906"/>
                </a:lnTo>
                <a:lnTo>
                  <a:pt x="249770" y="109524"/>
                </a:lnTo>
                <a:lnTo>
                  <a:pt x="264434" y="109524"/>
                </a:lnTo>
                <a:lnTo>
                  <a:pt x="273321" y="95391"/>
                </a:lnTo>
                <a:lnTo>
                  <a:pt x="291750" y="72196"/>
                </a:lnTo>
                <a:lnTo>
                  <a:pt x="336461" y="33769"/>
                </a:lnTo>
                <a:lnTo>
                  <a:pt x="386653" y="13995"/>
                </a:lnTo>
                <a:lnTo>
                  <a:pt x="413422" y="12759"/>
                </a:lnTo>
                <a:lnTo>
                  <a:pt x="453411" y="12759"/>
                </a:lnTo>
                <a:lnTo>
                  <a:pt x="441072" y="5949"/>
                </a:lnTo>
                <a:lnTo>
                  <a:pt x="3986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47163" y="6274118"/>
            <a:ext cx="123350" cy="17256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56426" y="6309879"/>
            <a:ext cx="123182" cy="17407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11526" y="6389035"/>
            <a:ext cx="103047" cy="1351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8198" y="769411"/>
            <a:ext cx="7942003" cy="1524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34" Type="http://schemas.openxmlformats.org/officeDocument/2006/relationships/image" Target="../media/image97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36" Type="http://schemas.openxmlformats.org/officeDocument/2006/relationships/image" Target="../media/image99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94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263" y="6858557"/>
            <a:ext cx="4780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Palatino Linotype"/>
                <a:cs typeface="Palatino Linotype"/>
              </a:rPr>
              <a:t>The</a:t>
            </a:r>
            <a:r>
              <a:rPr sz="12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Palatino Linotype"/>
                <a:cs typeface="Palatino Linotype"/>
              </a:rPr>
              <a:t>reproduction</a:t>
            </a:r>
            <a:r>
              <a:rPr sz="12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Palatino Linotype"/>
                <a:cs typeface="Palatino Linotype"/>
              </a:rPr>
              <a:t>of</a:t>
            </a:r>
            <a:r>
              <a:rPr sz="1200" spc="-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Palatino Linotype"/>
                <a:cs typeface="Palatino Linotype"/>
              </a:rPr>
              <a:t>this</a:t>
            </a:r>
            <a:r>
              <a:rPr sz="12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Palatino Linotype"/>
                <a:cs typeface="Palatino Linotype"/>
              </a:rPr>
              <a:t>document</a:t>
            </a:r>
            <a:r>
              <a:rPr sz="1200" spc="-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Palatino Linotype"/>
                <a:cs typeface="Palatino Linotype"/>
              </a:rPr>
              <a:t>is</a:t>
            </a:r>
            <a:r>
              <a:rPr sz="12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encouraged.</a:t>
            </a:r>
            <a:endParaRPr sz="12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231F20"/>
                </a:solidFill>
                <a:latin typeface="Palatino Linotype"/>
                <a:cs typeface="Palatino Linotype"/>
              </a:rPr>
              <a:t>Permission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to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copy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Palatino Linotype"/>
                <a:cs typeface="Palatino Linotype"/>
              </a:rPr>
              <a:t>is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Palatino Linotype"/>
                <a:cs typeface="Palatino Linotype"/>
              </a:rPr>
              <a:t>not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Palatino Linotype"/>
                <a:cs typeface="Palatino Linotype"/>
              </a:rPr>
              <a:t>required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and</a:t>
            </a:r>
            <a:r>
              <a:rPr sz="12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Palatino Linotype"/>
                <a:cs typeface="Palatino Linotype"/>
              </a:rPr>
              <a:t>it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110" dirty="0">
                <a:solidFill>
                  <a:srgbClr val="231F20"/>
                </a:solidFill>
                <a:latin typeface="Palatino Linotype"/>
                <a:cs typeface="Palatino Linotype"/>
              </a:rPr>
              <a:t>may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Palatino Linotype"/>
                <a:cs typeface="Palatino Linotype"/>
              </a:rPr>
              <a:t>be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Palatino Linotype"/>
                <a:cs typeface="Palatino Linotype"/>
              </a:rPr>
              <a:t>modified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to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Palatino Linotype"/>
                <a:cs typeface="Palatino Linotype"/>
              </a:rPr>
              <a:t>meet</a:t>
            </a:r>
            <a:r>
              <a:rPr sz="1200" spc="-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Palatino Linotype"/>
                <a:cs typeface="Palatino Linotype"/>
              </a:rPr>
              <a:t>your</a:t>
            </a:r>
            <a:r>
              <a:rPr sz="12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needs.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6279" y="5474461"/>
            <a:ext cx="667702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00" b="1" spc="-85" dirty="0">
                <a:solidFill>
                  <a:srgbClr val="231F20"/>
                </a:solidFill>
                <a:latin typeface="Century Gothic"/>
                <a:cs typeface="Century Gothic"/>
              </a:rPr>
              <a:t>Our</a:t>
            </a:r>
            <a:r>
              <a:rPr sz="5800" b="1" spc="-4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5800" b="1" spc="-300" dirty="0">
                <a:solidFill>
                  <a:srgbClr val="231F20"/>
                </a:solidFill>
                <a:latin typeface="Century Gothic"/>
                <a:cs typeface="Century Gothic"/>
              </a:rPr>
              <a:t>Calming</a:t>
            </a:r>
            <a:r>
              <a:rPr sz="5800" b="1" spc="-4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5800" b="1" spc="-140" dirty="0">
                <a:solidFill>
                  <a:srgbClr val="231F20"/>
                </a:solidFill>
                <a:latin typeface="Century Gothic"/>
                <a:cs typeface="Century Gothic"/>
              </a:rPr>
              <a:t>Corner</a:t>
            </a:r>
            <a:endParaRPr sz="5800"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603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pc="-110" dirty="0"/>
              <a:t>You</a:t>
            </a:r>
            <a:r>
              <a:rPr spc="-95" dirty="0"/>
              <a:t> </a:t>
            </a:r>
            <a:r>
              <a:rPr spc="-40" dirty="0"/>
              <a:t>can</a:t>
            </a:r>
            <a:r>
              <a:rPr spc="-90" dirty="0"/>
              <a:t> </a:t>
            </a:r>
            <a:r>
              <a:rPr spc="-65" dirty="0"/>
              <a:t>ask</a:t>
            </a:r>
            <a:r>
              <a:rPr spc="-95" dirty="0"/>
              <a:t> </a:t>
            </a:r>
            <a:r>
              <a:rPr dirty="0"/>
              <a:t>an</a:t>
            </a:r>
            <a:r>
              <a:rPr spc="-90" dirty="0"/>
              <a:t> </a:t>
            </a:r>
            <a:r>
              <a:rPr dirty="0"/>
              <a:t>adult</a:t>
            </a:r>
            <a:r>
              <a:rPr spc="-90" dirty="0"/>
              <a:t> </a:t>
            </a:r>
            <a:r>
              <a:rPr spc="-25" dirty="0"/>
              <a:t>to</a:t>
            </a: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pc="-70" dirty="0"/>
              <a:t>please</a:t>
            </a:r>
            <a:r>
              <a:rPr spc="-100" dirty="0"/>
              <a:t> </a:t>
            </a:r>
            <a:r>
              <a:rPr dirty="0"/>
              <a:t>help</a:t>
            </a:r>
            <a:r>
              <a:rPr spc="-100" dirty="0"/>
              <a:t> </a:t>
            </a:r>
            <a:r>
              <a:rPr dirty="0"/>
              <a:t>or</a:t>
            </a:r>
            <a:r>
              <a:rPr spc="-100" dirty="0"/>
              <a:t> </a:t>
            </a:r>
            <a:r>
              <a:rPr dirty="0"/>
              <a:t>join</a:t>
            </a:r>
            <a:r>
              <a:rPr spc="-100" dirty="0"/>
              <a:t> </a:t>
            </a:r>
            <a:r>
              <a:rPr dirty="0"/>
              <a:t>you</a:t>
            </a:r>
            <a:r>
              <a:rPr spc="-100" dirty="0"/>
              <a:t> </a:t>
            </a:r>
            <a:r>
              <a:rPr dirty="0"/>
              <a:t>if</a:t>
            </a:r>
            <a:r>
              <a:rPr spc="-100" dirty="0"/>
              <a:t> </a:t>
            </a:r>
            <a:r>
              <a:rPr dirty="0"/>
              <a:t>you</a:t>
            </a:r>
            <a:r>
              <a:rPr spc="-100" dirty="0"/>
              <a:t> </a:t>
            </a:r>
            <a:r>
              <a:rPr dirty="0"/>
              <a:t>want</a:t>
            </a:r>
            <a:r>
              <a:rPr spc="-100" dirty="0"/>
              <a:t> </a:t>
            </a:r>
            <a:r>
              <a:rPr spc="-25" dirty="0"/>
              <a:t>to.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367" y="2368525"/>
            <a:ext cx="6331684" cy="4349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863" y="821735"/>
            <a:ext cx="6757034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3830" marR="5080" indent="-1421765">
              <a:lnSpc>
                <a:spcPct val="113100"/>
              </a:lnSpc>
              <a:spcBef>
                <a:spcPts val="100"/>
              </a:spcBef>
            </a:pPr>
            <a:r>
              <a:rPr spc="-110" dirty="0"/>
              <a:t>You</a:t>
            </a:r>
            <a:r>
              <a:rPr spc="-125" dirty="0"/>
              <a:t> </a:t>
            </a:r>
            <a:r>
              <a:rPr spc="-40" dirty="0"/>
              <a:t>can</a:t>
            </a:r>
            <a:r>
              <a:rPr spc="-125" dirty="0"/>
              <a:t> </a:t>
            </a:r>
            <a:r>
              <a:rPr spc="-50" dirty="0"/>
              <a:t>stay</a:t>
            </a:r>
            <a:r>
              <a:rPr spc="-120" dirty="0"/>
              <a:t> </a:t>
            </a:r>
            <a:r>
              <a:rPr dirty="0"/>
              <a:t>in</a:t>
            </a:r>
            <a:r>
              <a:rPr spc="-125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Calming</a:t>
            </a:r>
            <a:r>
              <a:rPr spc="-125" dirty="0"/>
              <a:t> </a:t>
            </a:r>
            <a:r>
              <a:rPr spc="-10" dirty="0"/>
              <a:t>Corner </a:t>
            </a:r>
            <a:r>
              <a:rPr spc="-165" dirty="0"/>
              <a:t>as</a:t>
            </a:r>
            <a:r>
              <a:rPr spc="-45" dirty="0"/>
              <a:t> </a:t>
            </a:r>
            <a:r>
              <a:rPr dirty="0"/>
              <a:t>long</a:t>
            </a:r>
            <a:r>
              <a:rPr spc="-40" dirty="0"/>
              <a:t> </a:t>
            </a:r>
            <a:r>
              <a:rPr spc="-165" dirty="0"/>
              <a:t>as</a:t>
            </a:r>
            <a:r>
              <a:rPr spc="-40" dirty="0"/>
              <a:t> </a:t>
            </a:r>
            <a:r>
              <a:rPr dirty="0"/>
              <a:t>you</a:t>
            </a:r>
            <a:r>
              <a:rPr spc="-40" dirty="0"/>
              <a:t> </a:t>
            </a:r>
            <a:r>
              <a:rPr spc="-10" dirty="0"/>
              <a:t>need.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00966" y="2279087"/>
            <a:ext cx="5456555" cy="4770755"/>
            <a:chOff x="2300966" y="2279087"/>
            <a:chExt cx="5456555" cy="4770755"/>
          </a:xfrm>
        </p:grpSpPr>
        <p:sp>
          <p:nvSpPr>
            <p:cNvPr id="4" name="object 4"/>
            <p:cNvSpPr/>
            <p:nvPr/>
          </p:nvSpPr>
          <p:spPr>
            <a:xfrm>
              <a:off x="2300966" y="5950871"/>
              <a:ext cx="3050540" cy="1099185"/>
            </a:xfrm>
            <a:custGeom>
              <a:avLst/>
              <a:gdLst/>
              <a:ahLst/>
              <a:cxnLst/>
              <a:rect l="l" t="t" r="r" b="b"/>
              <a:pathLst>
                <a:path w="3050540" h="1099184">
                  <a:moveTo>
                    <a:pt x="1113921" y="0"/>
                  </a:moveTo>
                  <a:lnTo>
                    <a:pt x="910856" y="21241"/>
                  </a:lnTo>
                  <a:lnTo>
                    <a:pt x="0" y="676294"/>
                  </a:lnTo>
                  <a:lnTo>
                    <a:pt x="422297" y="604954"/>
                  </a:lnTo>
                  <a:lnTo>
                    <a:pt x="674895" y="585207"/>
                  </a:lnTo>
                  <a:lnTo>
                    <a:pt x="858444" y="620680"/>
                  </a:lnTo>
                  <a:lnTo>
                    <a:pt x="1073594" y="715004"/>
                  </a:lnTo>
                  <a:lnTo>
                    <a:pt x="1403830" y="733338"/>
                  </a:lnTo>
                  <a:lnTo>
                    <a:pt x="1636649" y="779426"/>
                  </a:lnTo>
                  <a:lnTo>
                    <a:pt x="1882517" y="889249"/>
                  </a:lnTo>
                  <a:lnTo>
                    <a:pt x="2251900" y="1098785"/>
                  </a:lnTo>
                  <a:lnTo>
                    <a:pt x="2628486" y="783993"/>
                  </a:lnTo>
                  <a:lnTo>
                    <a:pt x="2837189" y="615271"/>
                  </a:lnTo>
                  <a:lnTo>
                    <a:pt x="2952866" y="535208"/>
                  </a:lnTo>
                  <a:lnTo>
                    <a:pt x="3050374" y="486391"/>
                  </a:lnTo>
                  <a:lnTo>
                    <a:pt x="2866816" y="285624"/>
                  </a:lnTo>
                  <a:lnTo>
                    <a:pt x="2671992" y="188421"/>
                  </a:lnTo>
                  <a:lnTo>
                    <a:pt x="2345631" y="167526"/>
                  </a:lnTo>
                  <a:lnTo>
                    <a:pt x="1767458" y="195688"/>
                  </a:lnTo>
                  <a:lnTo>
                    <a:pt x="1461916" y="70869"/>
                  </a:lnTo>
                  <a:lnTo>
                    <a:pt x="1270839" y="11091"/>
                  </a:lnTo>
                  <a:lnTo>
                    <a:pt x="1113921" y="0"/>
                  </a:lnTo>
                  <a:close/>
                </a:path>
              </a:pathLst>
            </a:custGeom>
            <a:solidFill>
              <a:srgbClr val="915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00973" y="5972119"/>
              <a:ext cx="3032760" cy="1038860"/>
            </a:xfrm>
            <a:custGeom>
              <a:avLst/>
              <a:gdLst/>
              <a:ahLst/>
              <a:cxnLst/>
              <a:rect l="l" t="t" r="r" b="b"/>
              <a:pathLst>
                <a:path w="3032760" h="1038859">
                  <a:moveTo>
                    <a:pt x="910844" y="0"/>
                  </a:moveTo>
                  <a:lnTo>
                    <a:pt x="0" y="616292"/>
                  </a:lnTo>
                  <a:lnTo>
                    <a:pt x="450636" y="517212"/>
                  </a:lnTo>
                  <a:lnTo>
                    <a:pt x="712681" y="492255"/>
                  </a:lnTo>
                  <a:lnTo>
                    <a:pt x="886784" y="548684"/>
                  </a:lnTo>
                  <a:lnTo>
                    <a:pt x="1073594" y="693762"/>
                  </a:lnTo>
                  <a:lnTo>
                    <a:pt x="1403281" y="662084"/>
                  </a:lnTo>
                  <a:lnTo>
                    <a:pt x="1637263" y="687462"/>
                  </a:lnTo>
                  <a:lnTo>
                    <a:pt x="1887215" y="802238"/>
                  </a:lnTo>
                  <a:lnTo>
                    <a:pt x="2264816" y="1038758"/>
                  </a:lnTo>
                  <a:lnTo>
                    <a:pt x="2409081" y="892337"/>
                  </a:lnTo>
                  <a:lnTo>
                    <a:pt x="2537112" y="778127"/>
                  </a:lnTo>
                  <a:lnTo>
                    <a:pt x="2720857" y="637263"/>
                  </a:lnTo>
                  <a:lnTo>
                    <a:pt x="3032264" y="410883"/>
                  </a:lnTo>
                  <a:lnTo>
                    <a:pt x="2781408" y="215314"/>
                  </a:lnTo>
                  <a:lnTo>
                    <a:pt x="2566039" y="125495"/>
                  </a:lnTo>
                  <a:lnTo>
                    <a:pt x="2267581" y="119257"/>
                  </a:lnTo>
                  <a:lnTo>
                    <a:pt x="1767458" y="174434"/>
                  </a:lnTo>
                  <a:lnTo>
                    <a:pt x="910844" y="0"/>
                  </a:lnTo>
                  <a:close/>
                </a:path>
              </a:pathLst>
            </a:custGeom>
            <a:solidFill>
              <a:srgbClr val="E2C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0968" y="2279087"/>
              <a:ext cx="5456430" cy="4625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2046" y="4381830"/>
              <a:ext cx="339344" cy="1700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2968" y="4391355"/>
              <a:ext cx="226352" cy="1207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2520" y="4449178"/>
              <a:ext cx="241630" cy="1241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0063" y="4452734"/>
              <a:ext cx="177076" cy="505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3488" y="4060820"/>
              <a:ext cx="106043" cy="1874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4192" y="4115561"/>
              <a:ext cx="167990" cy="2027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54880" y="4159049"/>
              <a:ext cx="133350" cy="284480"/>
            </a:xfrm>
            <a:custGeom>
              <a:avLst/>
              <a:gdLst/>
              <a:ahLst/>
              <a:cxnLst/>
              <a:rect l="l" t="t" r="r" b="b"/>
              <a:pathLst>
                <a:path w="133350" h="284479">
                  <a:moveTo>
                    <a:pt x="47739" y="0"/>
                  </a:moveTo>
                  <a:lnTo>
                    <a:pt x="24235" y="14476"/>
                  </a:lnTo>
                  <a:lnTo>
                    <a:pt x="7825" y="47659"/>
                  </a:lnTo>
                  <a:lnTo>
                    <a:pt x="0" y="94697"/>
                  </a:lnTo>
                  <a:lnTo>
                    <a:pt x="2248" y="150736"/>
                  </a:lnTo>
                  <a:lnTo>
                    <a:pt x="14574" y="205423"/>
                  </a:lnTo>
                  <a:lnTo>
                    <a:pt x="34289" y="248808"/>
                  </a:lnTo>
                  <a:lnTo>
                    <a:pt x="58725" y="276587"/>
                  </a:lnTo>
                  <a:lnTo>
                    <a:pt x="85217" y="284454"/>
                  </a:lnTo>
                  <a:lnTo>
                    <a:pt x="108734" y="269975"/>
                  </a:lnTo>
                  <a:lnTo>
                    <a:pt x="125120" y="236801"/>
                  </a:lnTo>
                  <a:lnTo>
                    <a:pt x="132916" y="189782"/>
                  </a:lnTo>
                  <a:lnTo>
                    <a:pt x="130658" y="133769"/>
                  </a:lnTo>
                  <a:lnTo>
                    <a:pt x="118346" y="79068"/>
                  </a:lnTo>
                  <a:lnTo>
                    <a:pt x="98643" y="35666"/>
                  </a:lnTo>
                  <a:lnTo>
                    <a:pt x="74217" y="7873"/>
                  </a:lnTo>
                  <a:lnTo>
                    <a:pt x="47739" y="0"/>
                  </a:lnTo>
                  <a:close/>
                </a:path>
              </a:pathLst>
            </a:custGeom>
            <a:solidFill>
              <a:srgbClr val="3F33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70232" y="4216137"/>
              <a:ext cx="43180" cy="92075"/>
            </a:xfrm>
            <a:custGeom>
              <a:avLst/>
              <a:gdLst/>
              <a:ahLst/>
              <a:cxnLst/>
              <a:rect l="l" t="t" r="r" b="b"/>
              <a:pathLst>
                <a:path w="43179" h="92075">
                  <a:moveTo>
                    <a:pt x="15400" y="0"/>
                  </a:moveTo>
                  <a:lnTo>
                    <a:pt x="7826" y="4638"/>
                  </a:lnTo>
                  <a:lnTo>
                    <a:pt x="2533" y="15301"/>
                  </a:lnTo>
                  <a:lnTo>
                    <a:pt x="0" y="30430"/>
                  </a:lnTo>
                  <a:lnTo>
                    <a:pt x="706" y="48463"/>
                  </a:lnTo>
                  <a:lnTo>
                    <a:pt x="4710" y="66033"/>
                  </a:lnTo>
                  <a:lnTo>
                    <a:pt x="11067" y="79975"/>
                  </a:lnTo>
                  <a:lnTo>
                    <a:pt x="18928" y="88911"/>
                  </a:lnTo>
                  <a:lnTo>
                    <a:pt x="27439" y="91465"/>
                  </a:lnTo>
                  <a:lnTo>
                    <a:pt x="34965" y="86803"/>
                  </a:lnTo>
                  <a:lnTo>
                    <a:pt x="40220" y="76128"/>
                  </a:lnTo>
                  <a:lnTo>
                    <a:pt x="42739" y="61002"/>
                  </a:lnTo>
                  <a:lnTo>
                    <a:pt x="42057" y="42989"/>
                  </a:lnTo>
                  <a:lnTo>
                    <a:pt x="38083" y="25437"/>
                  </a:lnTo>
                  <a:lnTo>
                    <a:pt x="31752" y="11488"/>
                  </a:lnTo>
                  <a:lnTo>
                    <a:pt x="23910" y="2543"/>
                  </a:lnTo>
                  <a:lnTo>
                    <a:pt x="15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8285" y="4150775"/>
              <a:ext cx="118398" cy="2533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53689" y="2386990"/>
              <a:ext cx="1859648" cy="4899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80291" y="4966627"/>
              <a:ext cx="1066241" cy="6282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4241" y="5921375"/>
              <a:ext cx="1235113" cy="5541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02544" y="6100457"/>
              <a:ext cx="1229702" cy="7530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862815" y="4565202"/>
              <a:ext cx="669925" cy="227965"/>
            </a:xfrm>
            <a:custGeom>
              <a:avLst/>
              <a:gdLst/>
              <a:ahLst/>
              <a:cxnLst/>
              <a:rect l="l" t="t" r="r" b="b"/>
              <a:pathLst>
                <a:path w="669925" h="227964">
                  <a:moveTo>
                    <a:pt x="0" y="178092"/>
                  </a:moveTo>
                  <a:lnTo>
                    <a:pt x="42291" y="201549"/>
                  </a:lnTo>
                  <a:lnTo>
                    <a:pt x="54257" y="205994"/>
                  </a:lnTo>
                  <a:lnTo>
                    <a:pt x="60807" y="208483"/>
                  </a:lnTo>
                  <a:lnTo>
                    <a:pt x="67373" y="211201"/>
                  </a:lnTo>
                  <a:lnTo>
                    <a:pt x="74663" y="212940"/>
                  </a:lnTo>
                  <a:lnTo>
                    <a:pt x="82346" y="215087"/>
                  </a:lnTo>
                  <a:lnTo>
                    <a:pt x="90017" y="217119"/>
                  </a:lnTo>
                  <a:lnTo>
                    <a:pt x="98082" y="219468"/>
                  </a:lnTo>
                  <a:lnTo>
                    <a:pt x="106692" y="220611"/>
                  </a:lnTo>
                  <a:lnTo>
                    <a:pt x="133591" y="224980"/>
                  </a:lnTo>
                  <a:lnTo>
                    <a:pt x="170211" y="227528"/>
                  </a:lnTo>
                  <a:lnTo>
                    <a:pt x="177868" y="227631"/>
                  </a:lnTo>
                  <a:lnTo>
                    <a:pt x="209362" y="226758"/>
                  </a:lnTo>
                  <a:lnTo>
                    <a:pt x="258521" y="221045"/>
                  </a:lnTo>
                  <a:lnTo>
                    <a:pt x="292697" y="214027"/>
                  </a:lnTo>
                  <a:lnTo>
                    <a:pt x="170284" y="214027"/>
                  </a:lnTo>
                  <a:lnTo>
                    <a:pt x="134645" y="213461"/>
                  </a:lnTo>
                  <a:lnTo>
                    <a:pt x="108369" y="210667"/>
                  </a:lnTo>
                  <a:lnTo>
                    <a:pt x="99783" y="210083"/>
                  </a:lnTo>
                  <a:lnTo>
                    <a:pt x="91935" y="207949"/>
                  </a:lnTo>
                  <a:lnTo>
                    <a:pt x="84302" y="206679"/>
                  </a:lnTo>
                  <a:lnTo>
                    <a:pt x="76657" y="205270"/>
                  </a:lnTo>
                  <a:lnTo>
                    <a:pt x="69367" y="204190"/>
                  </a:lnTo>
                  <a:lnTo>
                    <a:pt x="62763" y="202095"/>
                  </a:lnTo>
                  <a:lnTo>
                    <a:pt x="43992" y="196900"/>
                  </a:lnTo>
                  <a:lnTo>
                    <a:pt x="38379" y="194830"/>
                  </a:lnTo>
                  <a:lnTo>
                    <a:pt x="28473" y="191287"/>
                  </a:lnTo>
                  <a:lnTo>
                    <a:pt x="19329" y="187515"/>
                  </a:lnTo>
                  <a:lnTo>
                    <a:pt x="11925" y="184543"/>
                  </a:lnTo>
                  <a:lnTo>
                    <a:pt x="7289" y="181991"/>
                  </a:lnTo>
                  <a:lnTo>
                    <a:pt x="2425" y="179628"/>
                  </a:lnTo>
                  <a:lnTo>
                    <a:pt x="0" y="178092"/>
                  </a:lnTo>
                  <a:close/>
                </a:path>
                <a:path w="669925" h="227964">
                  <a:moveTo>
                    <a:pt x="669493" y="0"/>
                  </a:moveTo>
                  <a:lnTo>
                    <a:pt x="643394" y="17818"/>
                  </a:lnTo>
                  <a:lnTo>
                    <a:pt x="595580" y="51309"/>
                  </a:lnTo>
                  <a:lnTo>
                    <a:pt x="585647" y="58054"/>
                  </a:lnTo>
                  <a:lnTo>
                    <a:pt x="515341" y="101806"/>
                  </a:lnTo>
                  <a:lnTo>
                    <a:pt x="501916" y="109069"/>
                  </a:lnTo>
                  <a:lnTo>
                    <a:pt x="488082" y="116229"/>
                  </a:lnTo>
                  <a:lnTo>
                    <a:pt x="445541" y="139141"/>
                  </a:lnTo>
                  <a:lnTo>
                    <a:pt x="384378" y="166408"/>
                  </a:lnTo>
                  <a:lnTo>
                    <a:pt x="376492" y="169449"/>
                  </a:lnTo>
                  <a:lnTo>
                    <a:pt x="368485" y="172253"/>
                  </a:lnTo>
                  <a:lnTo>
                    <a:pt x="360434" y="174966"/>
                  </a:lnTo>
                  <a:lnTo>
                    <a:pt x="320421" y="189039"/>
                  </a:lnTo>
                  <a:lnTo>
                    <a:pt x="271751" y="201439"/>
                  </a:lnTo>
                  <a:lnTo>
                    <a:pt x="223799" y="209765"/>
                  </a:lnTo>
                  <a:lnTo>
                    <a:pt x="200435" y="211866"/>
                  </a:lnTo>
                  <a:lnTo>
                    <a:pt x="185200" y="213166"/>
                  </a:lnTo>
                  <a:lnTo>
                    <a:pt x="177704" y="213726"/>
                  </a:lnTo>
                  <a:lnTo>
                    <a:pt x="170284" y="214027"/>
                  </a:lnTo>
                  <a:lnTo>
                    <a:pt x="292697" y="214027"/>
                  </a:lnTo>
                  <a:lnTo>
                    <a:pt x="333696" y="203280"/>
                  </a:lnTo>
                  <a:lnTo>
                    <a:pt x="382998" y="186005"/>
                  </a:lnTo>
                  <a:lnTo>
                    <a:pt x="453085" y="154152"/>
                  </a:lnTo>
                  <a:lnTo>
                    <a:pt x="509431" y="121767"/>
                  </a:lnTo>
                  <a:lnTo>
                    <a:pt x="591124" y="65817"/>
                  </a:lnTo>
                  <a:lnTo>
                    <a:pt x="645591" y="20624"/>
                  </a:lnTo>
                  <a:lnTo>
                    <a:pt x="669493" y="0"/>
                  </a:lnTo>
                  <a:close/>
                </a:path>
              </a:pathLst>
            </a:custGeom>
            <a:solidFill>
              <a:srgbClr val="BC8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42581" y="2261619"/>
            <a:ext cx="5573395" cy="5057775"/>
            <a:chOff x="2242581" y="2261619"/>
            <a:chExt cx="5573395" cy="5057775"/>
          </a:xfrm>
        </p:grpSpPr>
        <p:sp>
          <p:nvSpPr>
            <p:cNvPr id="3" name="object 3"/>
            <p:cNvSpPr/>
            <p:nvPr/>
          </p:nvSpPr>
          <p:spPr>
            <a:xfrm>
              <a:off x="5041516" y="5535797"/>
              <a:ext cx="2771775" cy="1783714"/>
            </a:xfrm>
            <a:custGeom>
              <a:avLst/>
              <a:gdLst/>
              <a:ahLst/>
              <a:cxnLst/>
              <a:rect l="l" t="t" r="r" b="b"/>
              <a:pathLst>
                <a:path w="2771775" h="1783715">
                  <a:moveTo>
                    <a:pt x="2771736" y="0"/>
                  </a:moveTo>
                  <a:lnTo>
                    <a:pt x="508" y="1610512"/>
                  </a:lnTo>
                  <a:lnTo>
                    <a:pt x="0" y="1783295"/>
                  </a:lnTo>
                  <a:lnTo>
                    <a:pt x="2771241" y="172808"/>
                  </a:lnTo>
                  <a:lnTo>
                    <a:pt x="2771736" y="0"/>
                  </a:lnTo>
                  <a:close/>
                </a:path>
              </a:pathLst>
            </a:custGeom>
            <a:solidFill>
              <a:srgbClr val="769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52133" y="5535847"/>
              <a:ext cx="2790190" cy="1783714"/>
            </a:xfrm>
            <a:custGeom>
              <a:avLst/>
              <a:gdLst/>
              <a:ahLst/>
              <a:cxnLst/>
              <a:rect l="l" t="t" r="r" b="b"/>
              <a:pathLst>
                <a:path w="2790190" h="1783715">
                  <a:moveTo>
                    <a:pt x="495" y="0"/>
                  </a:moveTo>
                  <a:lnTo>
                    <a:pt x="0" y="172808"/>
                  </a:lnTo>
                  <a:lnTo>
                    <a:pt x="2789377" y="1783245"/>
                  </a:lnTo>
                  <a:lnTo>
                    <a:pt x="2789885" y="161046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84A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52624" y="3925359"/>
              <a:ext cx="5560695" cy="3221355"/>
            </a:xfrm>
            <a:custGeom>
              <a:avLst/>
              <a:gdLst/>
              <a:ahLst/>
              <a:cxnLst/>
              <a:rect l="l" t="t" r="r" b="b"/>
              <a:pathLst>
                <a:path w="5560695" h="3221354">
                  <a:moveTo>
                    <a:pt x="2771254" y="0"/>
                  </a:moveTo>
                  <a:lnTo>
                    <a:pt x="0" y="1610487"/>
                  </a:lnTo>
                  <a:lnTo>
                    <a:pt x="2789402" y="3220948"/>
                  </a:lnTo>
                  <a:lnTo>
                    <a:pt x="5560631" y="1610448"/>
                  </a:lnTo>
                  <a:lnTo>
                    <a:pt x="2771254" y="0"/>
                  </a:lnTo>
                  <a:close/>
                </a:path>
              </a:pathLst>
            </a:custGeom>
            <a:solidFill>
              <a:srgbClr val="A2C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1946" y="4321726"/>
              <a:ext cx="2432050" cy="1434465"/>
            </a:xfrm>
            <a:custGeom>
              <a:avLst/>
              <a:gdLst/>
              <a:ahLst/>
              <a:cxnLst/>
              <a:rect l="l" t="t" r="r" b="b"/>
              <a:pathLst>
                <a:path w="2432050" h="1434464">
                  <a:moveTo>
                    <a:pt x="402247" y="0"/>
                  </a:moveTo>
                  <a:lnTo>
                    <a:pt x="0" y="238505"/>
                  </a:lnTo>
                  <a:lnTo>
                    <a:pt x="2029320" y="1433906"/>
                  </a:lnTo>
                  <a:lnTo>
                    <a:pt x="2431567" y="1195412"/>
                  </a:lnTo>
                  <a:lnTo>
                    <a:pt x="402247" y="0"/>
                  </a:lnTo>
                  <a:close/>
                </a:path>
              </a:pathLst>
            </a:custGeom>
            <a:solidFill>
              <a:srgbClr val="84A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2581" y="2261619"/>
              <a:ext cx="2797810" cy="3277235"/>
            </a:xfrm>
            <a:custGeom>
              <a:avLst/>
              <a:gdLst/>
              <a:ahLst/>
              <a:cxnLst/>
              <a:rect l="l" t="t" r="r" b="b"/>
              <a:pathLst>
                <a:path w="2797810" h="3277235">
                  <a:moveTo>
                    <a:pt x="2792539" y="0"/>
                  </a:moveTo>
                  <a:lnTo>
                    <a:pt x="0" y="1612265"/>
                  </a:lnTo>
                  <a:lnTo>
                    <a:pt x="4711" y="3277133"/>
                  </a:lnTo>
                  <a:lnTo>
                    <a:pt x="2797251" y="1664843"/>
                  </a:lnTo>
                  <a:lnTo>
                    <a:pt x="2792539" y="0"/>
                  </a:lnTo>
                  <a:close/>
                </a:path>
              </a:pathLst>
            </a:custGeom>
            <a:solidFill>
              <a:srgbClr val="FDD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5311" y="4016997"/>
              <a:ext cx="925830" cy="534035"/>
            </a:xfrm>
            <a:custGeom>
              <a:avLst/>
              <a:gdLst/>
              <a:ahLst/>
              <a:cxnLst/>
              <a:rect l="l" t="t" r="r" b="b"/>
              <a:pathLst>
                <a:path w="925829" h="534035">
                  <a:moveTo>
                    <a:pt x="462737" y="274281"/>
                  </a:moveTo>
                  <a:lnTo>
                    <a:pt x="450126" y="266954"/>
                  </a:lnTo>
                  <a:lnTo>
                    <a:pt x="0" y="526643"/>
                  </a:lnTo>
                  <a:lnTo>
                    <a:pt x="12611" y="533971"/>
                  </a:lnTo>
                  <a:lnTo>
                    <a:pt x="462737" y="274281"/>
                  </a:lnTo>
                  <a:close/>
                </a:path>
                <a:path w="925829" h="534035">
                  <a:moveTo>
                    <a:pt x="925525" y="7327"/>
                  </a:moveTo>
                  <a:lnTo>
                    <a:pt x="912876" y="0"/>
                  </a:lnTo>
                  <a:lnTo>
                    <a:pt x="462788" y="259638"/>
                  </a:lnTo>
                  <a:lnTo>
                    <a:pt x="475399" y="266954"/>
                  </a:lnTo>
                  <a:lnTo>
                    <a:pt x="925525" y="7327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94758" y="2794168"/>
              <a:ext cx="16510" cy="1230630"/>
            </a:xfrm>
            <a:custGeom>
              <a:avLst/>
              <a:gdLst/>
              <a:ahLst/>
              <a:cxnLst/>
              <a:rect l="l" t="t" r="r" b="b"/>
              <a:pathLst>
                <a:path w="16510" h="1230629">
                  <a:moveTo>
                    <a:pt x="0" y="0"/>
                  </a:moveTo>
                  <a:lnTo>
                    <a:pt x="3429" y="1222819"/>
                  </a:lnTo>
                  <a:lnTo>
                    <a:pt x="16078" y="1230147"/>
                  </a:lnTo>
                  <a:lnTo>
                    <a:pt x="12560" y="7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2554" y="4550957"/>
              <a:ext cx="462915" cy="267335"/>
            </a:xfrm>
            <a:custGeom>
              <a:avLst/>
              <a:gdLst/>
              <a:ahLst/>
              <a:cxnLst/>
              <a:rect l="l" t="t" r="r" b="b"/>
              <a:pathLst>
                <a:path w="462914" h="267335">
                  <a:moveTo>
                    <a:pt x="450088" y="0"/>
                  </a:moveTo>
                  <a:lnTo>
                    <a:pt x="0" y="259600"/>
                  </a:lnTo>
                  <a:lnTo>
                    <a:pt x="12585" y="266915"/>
                  </a:lnTo>
                  <a:lnTo>
                    <a:pt x="462673" y="7315"/>
                  </a:lnTo>
                  <a:lnTo>
                    <a:pt x="450088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1970" y="3061182"/>
              <a:ext cx="16510" cy="1230630"/>
            </a:xfrm>
            <a:custGeom>
              <a:avLst/>
              <a:gdLst/>
              <a:ahLst/>
              <a:cxnLst/>
              <a:rect l="l" t="t" r="r" b="b"/>
              <a:pathLst>
                <a:path w="16510" h="1230629">
                  <a:moveTo>
                    <a:pt x="0" y="0"/>
                  </a:moveTo>
                  <a:lnTo>
                    <a:pt x="3479" y="1222768"/>
                  </a:lnTo>
                  <a:lnTo>
                    <a:pt x="16090" y="1230096"/>
                  </a:lnTo>
                  <a:lnTo>
                    <a:pt x="12585" y="7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59722" y="4817868"/>
              <a:ext cx="462915" cy="267335"/>
            </a:xfrm>
            <a:custGeom>
              <a:avLst/>
              <a:gdLst/>
              <a:ahLst/>
              <a:cxnLst/>
              <a:rect l="l" t="t" r="r" b="b"/>
              <a:pathLst>
                <a:path w="462914" h="267335">
                  <a:moveTo>
                    <a:pt x="450126" y="0"/>
                  </a:moveTo>
                  <a:lnTo>
                    <a:pt x="0" y="259702"/>
                  </a:lnTo>
                  <a:lnTo>
                    <a:pt x="12611" y="267017"/>
                  </a:lnTo>
                  <a:lnTo>
                    <a:pt x="462737" y="7327"/>
                  </a:lnTo>
                  <a:lnTo>
                    <a:pt x="450126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06369" y="3328187"/>
              <a:ext cx="479425" cy="1497330"/>
            </a:xfrm>
            <a:custGeom>
              <a:avLst/>
              <a:gdLst/>
              <a:ahLst/>
              <a:cxnLst/>
              <a:rect l="l" t="t" r="r" b="b"/>
              <a:pathLst>
                <a:path w="479425" h="1497329">
                  <a:moveTo>
                    <a:pt x="16090" y="1496999"/>
                  </a:moveTo>
                  <a:lnTo>
                    <a:pt x="12611" y="274231"/>
                  </a:lnTo>
                  <a:lnTo>
                    <a:pt x="0" y="266915"/>
                  </a:lnTo>
                  <a:lnTo>
                    <a:pt x="3479" y="1489684"/>
                  </a:lnTo>
                  <a:lnTo>
                    <a:pt x="16090" y="1496999"/>
                  </a:lnTo>
                  <a:close/>
                </a:path>
                <a:path w="479425" h="1497329">
                  <a:moveTo>
                    <a:pt x="478853" y="1230083"/>
                  </a:moveTo>
                  <a:lnTo>
                    <a:pt x="475373" y="7226"/>
                  </a:lnTo>
                  <a:lnTo>
                    <a:pt x="462762" y="0"/>
                  </a:lnTo>
                  <a:lnTo>
                    <a:pt x="466255" y="1222768"/>
                  </a:lnTo>
                  <a:lnTo>
                    <a:pt x="478853" y="1230083"/>
                  </a:lnTo>
                  <a:close/>
                </a:path>
              </a:pathLst>
            </a:custGeom>
            <a:solidFill>
              <a:srgbClr val="BBB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3538" y="2772286"/>
              <a:ext cx="1879968" cy="23344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23355" y="2261619"/>
              <a:ext cx="2792730" cy="3276600"/>
            </a:xfrm>
            <a:custGeom>
              <a:avLst/>
              <a:gdLst/>
              <a:ahLst/>
              <a:cxnLst/>
              <a:rect l="l" t="t" r="r" b="b"/>
              <a:pathLst>
                <a:path w="2792729" h="3276600">
                  <a:moveTo>
                    <a:pt x="4724" y="0"/>
                  </a:moveTo>
                  <a:lnTo>
                    <a:pt x="0" y="1664385"/>
                  </a:lnTo>
                  <a:lnTo>
                    <a:pt x="2787751" y="3276244"/>
                  </a:lnTo>
                  <a:lnTo>
                    <a:pt x="2792463" y="1611845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F7B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36936" y="3061545"/>
              <a:ext cx="801370" cy="1049655"/>
            </a:xfrm>
            <a:custGeom>
              <a:avLst/>
              <a:gdLst/>
              <a:ahLst/>
              <a:cxnLst/>
              <a:rect l="l" t="t" r="r" b="b"/>
              <a:pathLst>
                <a:path w="801370" h="1049654">
                  <a:moveTo>
                    <a:pt x="1689" y="0"/>
                  </a:moveTo>
                  <a:lnTo>
                    <a:pt x="0" y="588073"/>
                  </a:lnTo>
                  <a:lnTo>
                    <a:pt x="799376" y="1049197"/>
                  </a:lnTo>
                  <a:lnTo>
                    <a:pt x="801027" y="461111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41962" y="3075952"/>
              <a:ext cx="789305" cy="1020444"/>
            </a:xfrm>
            <a:custGeom>
              <a:avLst/>
              <a:gdLst/>
              <a:ahLst/>
              <a:cxnLst/>
              <a:rect l="l" t="t" r="r" b="b"/>
              <a:pathLst>
                <a:path w="789304" h="1020445">
                  <a:moveTo>
                    <a:pt x="789305" y="1014564"/>
                  </a:moveTo>
                  <a:lnTo>
                    <a:pt x="9956" y="565023"/>
                  </a:lnTo>
                  <a:lnTo>
                    <a:pt x="11582" y="0"/>
                  </a:lnTo>
                  <a:lnTo>
                    <a:pt x="1638" y="5778"/>
                  </a:lnTo>
                  <a:lnTo>
                    <a:pt x="0" y="570763"/>
                  </a:lnTo>
                  <a:lnTo>
                    <a:pt x="779348" y="1020318"/>
                  </a:lnTo>
                  <a:lnTo>
                    <a:pt x="789305" y="1014564"/>
                  </a:lnTo>
                  <a:close/>
                </a:path>
              </a:pathLst>
            </a:custGeom>
            <a:solidFill>
              <a:srgbClr val="BBB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41300" y="3514065"/>
              <a:ext cx="12065" cy="617220"/>
            </a:xfrm>
            <a:custGeom>
              <a:avLst/>
              <a:gdLst/>
              <a:ahLst/>
              <a:cxnLst/>
              <a:rect l="l" t="t" r="r" b="b"/>
              <a:pathLst>
                <a:path w="12064" h="617220">
                  <a:moveTo>
                    <a:pt x="11658" y="0"/>
                  </a:moveTo>
                  <a:lnTo>
                    <a:pt x="1663" y="5791"/>
                  </a:lnTo>
                  <a:lnTo>
                    <a:pt x="0" y="616813"/>
                  </a:lnTo>
                  <a:lnTo>
                    <a:pt x="9956" y="611060"/>
                  </a:lnTo>
                  <a:lnTo>
                    <a:pt x="11658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3697" y="3041403"/>
              <a:ext cx="829310" cy="478790"/>
            </a:xfrm>
            <a:custGeom>
              <a:avLst/>
              <a:gdLst/>
              <a:ahLst/>
              <a:cxnLst/>
              <a:rect l="l" t="t" r="r" b="b"/>
              <a:pathLst>
                <a:path w="829310" h="478789">
                  <a:moveTo>
                    <a:pt x="9880" y="0"/>
                  </a:moveTo>
                  <a:lnTo>
                    <a:pt x="0" y="5753"/>
                  </a:lnTo>
                  <a:lnTo>
                    <a:pt x="819264" y="478447"/>
                  </a:lnTo>
                  <a:lnTo>
                    <a:pt x="829259" y="472655"/>
                  </a:lnTo>
                  <a:lnTo>
                    <a:pt x="9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1906" y="3047156"/>
              <a:ext cx="821055" cy="1083945"/>
            </a:xfrm>
            <a:custGeom>
              <a:avLst/>
              <a:gdLst/>
              <a:ahLst/>
              <a:cxnLst/>
              <a:rect l="l" t="t" r="r" b="b"/>
              <a:pathLst>
                <a:path w="821054" h="1083945">
                  <a:moveTo>
                    <a:pt x="1790" y="0"/>
                  </a:moveTo>
                  <a:lnTo>
                    <a:pt x="0" y="611073"/>
                  </a:lnTo>
                  <a:lnTo>
                    <a:pt x="819378" y="1083729"/>
                  </a:lnTo>
                  <a:lnTo>
                    <a:pt x="819473" y="1049108"/>
                  </a:lnTo>
                  <a:lnTo>
                    <a:pt x="799401" y="1049108"/>
                  </a:lnTo>
                  <a:lnTo>
                    <a:pt x="20066" y="599554"/>
                  </a:lnTo>
                  <a:lnTo>
                    <a:pt x="21704" y="34569"/>
                  </a:lnTo>
                  <a:lnTo>
                    <a:pt x="61705" y="34569"/>
                  </a:lnTo>
                  <a:lnTo>
                    <a:pt x="1790" y="0"/>
                  </a:lnTo>
                  <a:close/>
                </a:path>
                <a:path w="821054" h="1083945">
                  <a:moveTo>
                    <a:pt x="61705" y="34569"/>
                  </a:moveTo>
                  <a:lnTo>
                    <a:pt x="21704" y="34569"/>
                  </a:lnTo>
                  <a:lnTo>
                    <a:pt x="800976" y="484149"/>
                  </a:lnTo>
                  <a:lnTo>
                    <a:pt x="799401" y="1049108"/>
                  </a:lnTo>
                  <a:lnTo>
                    <a:pt x="819473" y="1049108"/>
                  </a:lnTo>
                  <a:lnTo>
                    <a:pt x="821055" y="472694"/>
                  </a:lnTo>
                  <a:lnTo>
                    <a:pt x="61705" y="34569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05646" y="3550497"/>
              <a:ext cx="127000" cy="217804"/>
            </a:xfrm>
            <a:custGeom>
              <a:avLst/>
              <a:gdLst/>
              <a:ahLst/>
              <a:cxnLst/>
              <a:rect l="l" t="t" r="r" b="b"/>
              <a:pathLst>
                <a:path w="127000" h="217804">
                  <a:moveTo>
                    <a:pt x="0" y="0"/>
                  </a:moveTo>
                  <a:lnTo>
                    <a:pt x="0" y="144411"/>
                  </a:lnTo>
                  <a:lnTo>
                    <a:pt x="126847" y="217500"/>
                  </a:lnTo>
                  <a:lnTo>
                    <a:pt x="126847" y="73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1972" y="3439160"/>
              <a:ext cx="170539" cy="29344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591606" y="3174664"/>
              <a:ext cx="157480" cy="330200"/>
            </a:xfrm>
            <a:custGeom>
              <a:avLst/>
              <a:gdLst/>
              <a:ahLst/>
              <a:cxnLst/>
              <a:rect l="l" t="t" r="r" b="b"/>
              <a:pathLst>
                <a:path w="157479" h="330200">
                  <a:moveTo>
                    <a:pt x="0" y="0"/>
                  </a:moveTo>
                  <a:lnTo>
                    <a:pt x="0" y="238937"/>
                  </a:lnTo>
                  <a:lnTo>
                    <a:pt x="157378" y="329742"/>
                  </a:lnTo>
                  <a:lnTo>
                    <a:pt x="157378" y="90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5172" y="3205563"/>
              <a:ext cx="130251" cy="17920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15103" y="6133718"/>
              <a:ext cx="429895" cy="133985"/>
            </a:xfrm>
            <a:custGeom>
              <a:avLst/>
              <a:gdLst/>
              <a:ahLst/>
              <a:cxnLst/>
              <a:rect l="l" t="t" r="r" b="b"/>
              <a:pathLst>
                <a:path w="429895" h="133985">
                  <a:moveTo>
                    <a:pt x="181254" y="81432"/>
                  </a:moveTo>
                  <a:lnTo>
                    <a:pt x="90360" y="28956"/>
                  </a:lnTo>
                  <a:lnTo>
                    <a:pt x="0" y="81470"/>
                  </a:lnTo>
                  <a:lnTo>
                    <a:pt x="90881" y="133946"/>
                  </a:lnTo>
                  <a:lnTo>
                    <a:pt x="181254" y="81432"/>
                  </a:lnTo>
                  <a:close/>
                </a:path>
                <a:path w="429895" h="133985">
                  <a:moveTo>
                    <a:pt x="429450" y="42519"/>
                  </a:moveTo>
                  <a:lnTo>
                    <a:pt x="355828" y="0"/>
                  </a:lnTo>
                  <a:lnTo>
                    <a:pt x="327914" y="16230"/>
                  </a:lnTo>
                  <a:lnTo>
                    <a:pt x="299847" y="12"/>
                  </a:lnTo>
                  <a:lnTo>
                    <a:pt x="209473" y="52527"/>
                  </a:lnTo>
                  <a:lnTo>
                    <a:pt x="300355" y="105003"/>
                  </a:lnTo>
                  <a:lnTo>
                    <a:pt x="345401" y="78828"/>
                  </a:lnTo>
                  <a:lnTo>
                    <a:pt x="356247" y="85077"/>
                  </a:lnTo>
                  <a:lnTo>
                    <a:pt x="429450" y="42519"/>
                  </a:lnTo>
                  <a:close/>
                </a:path>
              </a:pathLst>
            </a:custGeom>
            <a:solidFill>
              <a:srgbClr val="769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62067" y="6044125"/>
              <a:ext cx="55244" cy="99695"/>
            </a:xfrm>
            <a:custGeom>
              <a:avLst/>
              <a:gdLst/>
              <a:ahLst/>
              <a:cxnLst/>
              <a:rect l="l" t="t" r="r" b="b"/>
              <a:pathLst>
                <a:path w="55245" h="99695">
                  <a:moveTo>
                    <a:pt x="54940" y="0"/>
                  </a:moveTo>
                  <a:lnTo>
                    <a:pt x="190" y="31800"/>
                  </a:lnTo>
                  <a:lnTo>
                    <a:pt x="0" y="99364"/>
                  </a:lnTo>
                  <a:lnTo>
                    <a:pt x="54749" y="67538"/>
                  </a:lnTo>
                  <a:lnTo>
                    <a:pt x="54940" y="0"/>
                  </a:lnTo>
                  <a:close/>
                </a:path>
              </a:pathLst>
            </a:custGeom>
            <a:solidFill>
              <a:srgbClr val="01B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06949" y="6044132"/>
              <a:ext cx="55880" cy="99695"/>
            </a:xfrm>
            <a:custGeom>
              <a:avLst/>
              <a:gdLst/>
              <a:ahLst/>
              <a:cxnLst/>
              <a:rect l="l" t="t" r="r" b="b"/>
              <a:pathLst>
                <a:path w="55879" h="99695">
                  <a:moveTo>
                    <a:pt x="190" y="0"/>
                  </a:moveTo>
                  <a:lnTo>
                    <a:pt x="0" y="67525"/>
                  </a:lnTo>
                  <a:lnTo>
                    <a:pt x="55118" y="99364"/>
                  </a:lnTo>
                  <a:lnTo>
                    <a:pt x="55308" y="3180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9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07140" y="6012299"/>
              <a:ext cx="110489" cy="64135"/>
            </a:xfrm>
            <a:custGeom>
              <a:avLst/>
              <a:gdLst/>
              <a:ahLst/>
              <a:cxnLst/>
              <a:rect l="l" t="t" r="r" b="b"/>
              <a:pathLst>
                <a:path w="110489" h="64135">
                  <a:moveTo>
                    <a:pt x="54749" y="0"/>
                  </a:moveTo>
                  <a:lnTo>
                    <a:pt x="0" y="31826"/>
                  </a:lnTo>
                  <a:lnTo>
                    <a:pt x="55118" y="63627"/>
                  </a:lnTo>
                  <a:lnTo>
                    <a:pt x="109867" y="31826"/>
                  </a:lnTo>
                  <a:lnTo>
                    <a:pt x="54749" y="0"/>
                  </a:lnTo>
                  <a:close/>
                </a:path>
              </a:pathLst>
            </a:custGeom>
            <a:solidFill>
              <a:srgbClr val="4AC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05345" y="6154412"/>
              <a:ext cx="55244" cy="99695"/>
            </a:xfrm>
            <a:custGeom>
              <a:avLst/>
              <a:gdLst/>
              <a:ahLst/>
              <a:cxnLst/>
              <a:rect l="l" t="t" r="r" b="b"/>
              <a:pathLst>
                <a:path w="55245" h="99695">
                  <a:moveTo>
                    <a:pt x="54940" y="0"/>
                  </a:moveTo>
                  <a:lnTo>
                    <a:pt x="203" y="31800"/>
                  </a:lnTo>
                  <a:lnTo>
                    <a:pt x="0" y="99364"/>
                  </a:lnTo>
                  <a:lnTo>
                    <a:pt x="54749" y="67538"/>
                  </a:lnTo>
                  <a:lnTo>
                    <a:pt x="54940" y="0"/>
                  </a:lnTo>
                  <a:close/>
                </a:path>
              </a:pathLst>
            </a:custGeom>
            <a:solidFill>
              <a:srgbClr val="A10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50227" y="6154417"/>
              <a:ext cx="55880" cy="99695"/>
            </a:xfrm>
            <a:custGeom>
              <a:avLst/>
              <a:gdLst/>
              <a:ahLst/>
              <a:cxnLst/>
              <a:rect l="l" t="t" r="r" b="b"/>
              <a:pathLst>
                <a:path w="55879" h="99695">
                  <a:moveTo>
                    <a:pt x="203" y="0"/>
                  </a:moveTo>
                  <a:lnTo>
                    <a:pt x="0" y="67525"/>
                  </a:lnTo>
                  <a:lnTo>
                    <a:pt x="55117" y="99364"/>
                  </a:lnTo>
                  <a:lnTo>
                    <a:pt x="55321" y="3180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830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50431" y="6122560"/>
              <a:ext cx="109855" cy="64135"/>
            </a:xfrm>
            <a:custGeom>
              <a:avLst/>
              <a:gdLst/>
              <a:ahLst/>
              <a:cxnLst/>
              <a:rect l="l" t="t" r="r" b="b"/>
              <a:pathLst>
                <a:path w="109854" h="64135">
                  <a:moveTo>
                    <a:pt x="54749" y="0"/>
                  </a:moveTo>
                  <a:lnTo>
                    <a:pt x="0" y="31851"/>
                  </a:lnTo>
                  <a:lnTo>
                    <a:pt x="55117" y="63652"/>
                  </a:lnTo>
                  <a:lnTo>
                    <a:pt x="109854" y="31851"/>
                  </a:lnTo>
                  <a:lnTo>
                    <a:pt x="54749" y="0"/>
                  </a:lnTo>
                  <a:close/>
                </a:path>
              </a:pathLst>
            </a:custGeom>
            <a:solidFill>
              <a:srgbClr val="AA0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8016" y="6240274"/>
              <a:ext cx="181254" cy="14270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114997" y="6104708"/>
              <a:ext cx="63500" cy="114300"/>
            </a:xfrm>
            <a:custGeom>
              <a:avLst/>
              <a:gdLst/>
              <a:ahLst/>
              <a:cxnLst/>
              <a:rect l="l" t="t" r="r" b="b"/>
              <a:pathLst>
                <a:path w="63500" h="114300">
                  <a:moveTo>
                    <a:pt x="63068" y="0"/>
                  </a:moveTo>
                  <a:lnTo>
                    <a:pt x="215" y="36525"/>
                  </a:lnTo>
                  <a:lnTo>
                    <a:pt x="0" y="114084"/>
                  </a:lnTo>
                  <a:lnTo>
                    <a:pt x="62839" y="77546"/>
                  </a:lnTo>
                  <a:lnTo>
                    <a:pt x="63068" y="0"/>
                  </a:lnTo>
                  <a:close/>
                </a:path>
              </a:pathLst>
            </a:custGeom>
            <a:solidFill>
              <a:srgbClr val="FFC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1723" y="6104703"/>
              <a:ext cx="63500" cy="114300"/>
            </a:xfrm>
            <a:custGeom>
              <a:avLst/>
              <a:gdLst/>
              <a:ahLst/>
              <a:cxnLst/>
              <a:rect l="l" t="t" r="r" b="b"/>
              <a:pathLst>
                <a:path w="63500" h="114300">
                  <a:moveTo>
                    <a:pt x="215" y="0"/>
                  </a:moveTo>
                  <a:lnTo>
                    <a:pt x="0" y="77546"/>
                  </a:lnTo>
                  <a:lnTo>
                    <a:pt x="63271" y="114084"/>
                  </a:lnTo>
                  <a:lnTo>
                    <a:pt x="63487" y="3652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1A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51942" y="6068170"/>
              <a:ext cx="126364" cy="73660"/>
            </a:xfrm>
            <a:custGeom>
              <a:avLst/>
              <a:gdLst/>
              <a:ahLst/>
              <a:cxnLst/>
              <a:rect l="l" t="t" r="r" b="b"/>
              <a:pathLst>
                <a:path w="126364" h="73660">
                  <a:moveTo>
                    <a:pt x="62864" y="0"/>
                  </a:moveTo>
                  <a:lnTo>
                    <a:pt x="0" y="36537"/>
                  </a:lnTo>
                  <a:lnTo>
                    <a:pt x="63271" y="73063"/>
                  </a:lnTo>
                  <a:lnTo>
                    <a:pt x="126123" y="36537"/>
                  </a:lnTo>
                  <a:lnTo>
                    <a:pt x="62864" y="0"/>
                  </a:lnTo>
                  <a:close/>
                </a:path>
              </a:pathLst>
            </a:custGeom>
            <a:solidFill>
              <a:srgbClr val="FFBA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70508" y="4642073"/>
              <a:ext cx="2197735" cy="1271270"/>
            </a:xfrm>
            <a:custGeom>
              <a:avLst/>
              <a:gdLst/>
              <a:ahLst/>
              <a:cxnLst/>
              <a:rect l="l" t="t" r="r" b="b"/>
              <a:pathLst>
                <a:path w="2197735" h="1271270">
                  <a:moveTo>
                    <a:pt x="1489570" y="0"/>
                  </a:moveTo>
                  <a:lnTo>
                    <a:pt x="0" y="860005"/>
                  </a:lnTo>
                  <a:lnTo>
                    <a:pt x="707694" y="1271270"/>
                  </a:lnTo>
                  <a:lnTo>
                    <a:pt x="2197265" y="411264"/>
                  </a:lnTo>
                  <a:lnTo>
                    <a:pt x="1489570" y="0"/>
                  </a:lnTo>
                  <a:close/>
                </a:path>
              </a:pathLst>
            </a:custGeom>
            <a:solidFill>
              <a:srgbClr val="84A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4521" y="3776237"/>
              <a:ext cx="4783096" cy="2922104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500026" y="834435"/>
            <a:ext cx="706056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4110">
              <a:lnSpc>
                <a:spcPct val="113100"/>
              </a:lnSpc>
              <a:spcBef>
                <a:spcPts val="100"/>
              </a:spcBef>
            </a:pPr>
            <a:r>
              <a:rPr spc="65" dirty="0"/>
              <a:t>And</a:t>
            </a:r>
            <a:r>
              <a:rPr spc="-70" dirty="0"/>
              <a:t> </a:t>
            </a:r>
            <a:r>
              <a:rPr dirty="0"/>
              <a:t>when</a:t>
            </a:r>
            <a:r>
              <a:rPr spc="-70" dirty="0"/>
              <a:t> </a:t>
            </a:r>
            <a:r>
              <a:rPr dirty="0"/>
              <a:t>you</a:t>
            </a:r>
            <a:r>
              <a:rPr spc="-70" dirty="0"/>
              <a:t> </a:t>
            </a:r>
            <a:r>
              <a:rPr spc="-40" dirty="0"/>
              <a:t>are</a:t>
            </a:r>
            <a:r>
              <a:rPr spc="-65" dirty="0"/>
              <a:t> </a:t>
            </a:r>
            <a:r>
              <a:rPr spc="-10" dirty="0"/>
              <a:t>ready, </a:t>
            </a:r>
            <a:r>
              <a:rPr dirty="0"/>
              <a:t>come</a:t>
            </a:r>
            <a:r>
              <a:rPr spc="-135" dirty="0"/>
              <a:t> </a:t>
            </a:r>
            <a:r>
              <a:rPr spc="-10" dirty="0"/>
              <a:t>back</a:t>
            </a:r>
            <a:r>
              <a:rPr spc="-135" dirty="0"/>
              <a:t> </a:t>
            </a:r>
            <a:r>
              <a:rPr dirty="0"/>
              <a:t>to</a:t>
            </a:r>
            <a:r>
              <a:rPr spc="-130" dirty="0"/>
              <a:t> </a:t>
            </a:r>
            <a:r>
              <a:rPr dirty="0"/>
              <a:t>play</a:t>
            </a:r>
            <a:r>
              <a:rPr spc="-135" dirty="0"/>
              <a:t> </a:t>
            </a:r>
            <a:r>
              <a:rPr dirty="0"/>
              <a:t>with</a:t>
            </a:r>
            <a:r>
              <a:rPr spc="-130" dirty="0"/>
              <a:t> </a:t>
            </a:r>
            <a:r>
              <a:rPr dirty="0"/>
              <a:t>your</a:t>
            </a:r>
            <a:r>
              <a:rPr spc="-135" dirty="0"/>
              <a:t> </a:t>
            </a:r>
            <a:r>
              <a:rPr spc="-10" dirty="0"/>
              <a:t>friends!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978" rIns="0" bIns="0" rtlCol="0">
            <a:spAutoFit/>
          </a:bodyPr>
          <a:lstStyle/>
          <a:p>
            <a:pPr marL="17322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Our</a:t>
            </a:r>
            <a:r>
              <a:rPr sz="3200" spc="-80" dirty="0"/>
              <a:t> </a:t>
            </a:r>
            <a:r>
              <a:rPr sz="3200" dirty="0"/>
              <a:t>Calming</a:t>
            </a:r>
            <a:r>
              <a:rPr sz="3200" spc="-75" dirty="0"/>
              <a:t> </a:t>
            </a:r>
            <a:r>
              <a:rPr sz="3200" spc="-10" dirty="0"/>
              <a:t>Corner!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2129830" y="1829586"/>
            <a:ext cx="5798820" cy="5175250"/>
            <a:chOff x="2129830" y="1829586"/>
            <a:chExt cx="5798820" cy="5175250"/>
          </a:xfrm>
        </p:grpSpPr>
        <p:sp>
          <p:nvSpPr>
            <p:cNvPr id="4" name="object 4"/>
            <p:cNvSpPr/>
            <p:nvPr/>
          </p:nvSpPr>
          <p:spPr>
            <a:xfrm>
              <a:off x="2129830" y="1829586"/>
              <a:ext cx="5798820" cy="5175250"/>
            </a:xfrm>
            <a:custGeom>
              <a:avLst/>
              <a:gdLst/>
              <a:ahLst/>
              <a:cxnLst/>
              <a:rect l="l" t="t" r="r" b="b"/>
              <a:pathLst>
                <a:path w="5798820" h="5175250">
                  <a:moveTo>
                    <a:pt x="3216766" y="0"/>
                  </a:moveTo>
                  <a:lnTo>
                    <a:pt x="3170235" y="716"/>
                  </a:lnTo>
                  <a:lnTo>
                    <a:pt x="3123860" y="2465"/>
                  </a:lnTo>
                  <a:lnTo>
                    <a:pt x="3077663" y="5241"/>
                  </a:lnTo>
                  <a:lnTo>
                    <a:pt x="3031663" y="9036"/>
                  </a:lnTo>
                  <a:lnTo>
                    <a:pt x="2985879" y="13845"/>
                  </a:lnTo>
                  <a:lnTo>
                    <a:pt x="2940333" y="19659"/>
                  </a:lnTo>
                  <a:lnTo>
                    <a:pt x="2895043" y="26474"/>
                  </a:lnTo>
                  <a:lnTo>
                    <a:pt x="2850030" y="34280"/>
                  </a:lnTo>
                  <a:lnTo>
                    <a:pt x="2805314" y="43073"/>
                  </a:lnTo>
                  <a:lnTo>
                    <a:pt x="2760915" y="52845"/>
                  </a:lnTo>
                  <a:lnTo>
                    <a:pt x="2716853" y="63589"/>
                  </a:lnTo>
                  <a:lnTo>
                    <a:pt x="2673147" y="75299"/>
                  </a:lnTo>
                  <a:lnTo>
                    <a:pt x="2629818" y="87967"/>
                  </a:lnTo>
                  <a:lnTo>
                    <a:pt x="2586886" y="101588"/>
                  </a:lnTo>
                  <a:lnTo>
                    <a:pt x="2544371" y="116154"/>
                  </a:lnTo>
                  <a:lnTo>
                    <a:pt x="2502292" y="131659"/>
                  </a:lnTo>
                  <a:lnTo>
                    <a:pt x="2460670" y="148095"/>
                  </a:lnTo>
                  <a:lnTo>
                    <a:pt x="2419525" y="165456"/>
                  </a:lnTo>
                  <a:lnTo>
                    <a:pt x="2378876" y="183736"/>
                  </a:lnTo>
                  <a:lnTo>
                    <a:pt x="2338744" y="202927"/>
                  </a:lnTo>
                  <a:lnTo>
                    <a:pt x="2299149" y="223023"/>
                  </a:lnTo>
                  <a:lnTo>
                    <a:pt x="2260110" y="244017"/>
                  </a:lnTo>
                  <a:lnTo>
                    <a:pt x="2221648" y="265902"/>
                  </a:lnTo>
                  <a:lnTo>
                    <a:pt x="2183782" y="288672"/>
                  </a:lnTo>
                  <a:lnTo>
                    <a:pt x="2146533" y="312319"/>
                  </a:lnTo>
                  <a:lnTo>
                    <a:pt x="2109920" y="336837"/>
                  </a:lnTo>
                  <a:lnTo>
                    <a:pt x="2073964" y="362219"/>
                  </a:lnTo>
                  <a:lnTo>
                    <a:pt x="2038684" y="388459"/>
                  </a:lnTo>
                  <a:lnTo>
                    <a:pt x="2004101" y="415549"/>
                  </a:lnTo>
                  <a:lnTo>
                    <a:pt x="1970234" y="443483"/>
                  </a:lnTo>
                  <a:lnTo>
                    <a:pt x="1937104" y="472254"/>
                  </a:lnTo>
                  <a:lnTo>
                    <a:pt x="1904730" y="501856"/>
                  </a:lnTo>
                  <a:lnTo>
                    <a:pt x="1873132" y="532281"/>
                  </a:lnTo>
                  <a:lnTo>
                    <a:pt x="1842331" y="563523"/>
                  </a:lnTo>
                  <a:lnTo>
                    <a:pt x="1812346" y="595575"/>
                  </a:lnTo>
                  <a:lnTo>
                    <a:pt x="1783197" y="628430"/>
                  </a:lnTo>
                  <a:lnTo>
                    <a:pt x="1754905" y="662082"/>
                  </a:lnTo>
                  <a:lnTo>
                    <a:pt x="1727489" y="696523"/>
                  </a:lnTo>
                  <a:lnTo>
                    <a:pt x="1695776" y="738879"/>
                  </a:lnTo>
                  <a:lnTo>
                    <a:pt x="1665391" y="782350"/>
                  </a:lnTo>
                  <a:lnTo>
                    <a:pt x="1636365" y="826925"/>
                  </a:lnTo>
                  <a:lnTo>
                    <a:pt x="1608731" y="872596"/>
                  </a:lnTo>
                  <a:lnTo>
                    <a:pt x="1581930" y="920458"/>
                  </a:lnTo>
                  <a:lnTo>
                    <a:pt x="1556930" y="968912"/>
                  </a:lnTo>
                  <a:lnTo>
                    <a:pt x="1533719" y="1017925"/>
                  </a:lnTo>
                  <a:lnTo>
                    <a:pt x="1512286" y="1067466"/>
                  </a:lnTo>
                  <a:lnTo>
                    <a:pt x="1492619" y="1117501"/>
                  </a:lnTo>
                  <a:lnTo>
                    <a:pt x="1474708" y="1167998"/>
                  </a:lnTo>
                  <a:lnTo>
                    <a:pt x="1456882" y="1214402"/>
                  </a:lnTo>
                  <a:lnTo>
                    <a:pt x="1435391" y="1258710"/>
                  </a:lnTo>
                  <a:lnTo>
                    <a:pt x="1410434" y="1300781"/>
                  </a:lnTo>
                  <a:lnTo>
                    <a:pt x="1382214" y="1340477"/>
                  </a:lnTo>
                  <a:lnTo>
                    <a:pt x="1349424" y="1379316"/>
                  </a:lnTo>
                  <a:lnTo>
                    <a:pt x="1313503" y="1415264"/>
                  </a:lnTo>
                  <a:lnTo>
                    <a:pt x="1274676" y="1448169"/>
                  </a:lnTo>
                  <a:lnTo>
                    <a:pt x="1233167" y="1477880"/>
                  </a:lnTo>
                  <a:lnTo>
                    <a:pt x="1189202" y="1504243"/>
                  </a:lnTo>
                  <a:lnTo>
                    <a:pt x="1143005" y="1527106"/>
                  </a:lnTo>
                  <a:lnTo>
                    <a:pt x="1094800" y="1546319"/>
                  </a:lnTo>
                  <a:lnTo>
                    <a:pt x="1046060" y="1560916"/>
                  </a:lnTo>
                  <a:lnTo>
                    <a:pt x="997865" y="1577160"/>
                  </a:lnTo>
                  <a:lnTo>
                    <a:pt x="950249" y="1595054"/>
                  </a:lnTo>
                  <a:lnTo>
                    <a:pt x="903245" y="1614602"/>
                  </a:lnTo>
                  <a:lnTo>
                    <a:pt x="856889" y="1635809"/>
                  </a:lnTo>
                  <a:lnTo>
                    <a:pt x="811213" y="1658677"/>
                  </a:lnTo>
                  <a:lnTo>
                    <a:pt x="766251" y="1683212"/>
                  </a:lnTo>
                  <a:lnTo>
                    <a:pt x="721869" y="1708444"/>
                  </a:lnTo>
                  <a:lnTo>
                    <a:pt x="678414" y="1735056"/>
                  </a:lnTo>
                  <a:lnTo>
                    <a:pt x="635922" y="1763043"/>
                  </a:lnTo>
                  <a:lnTo>
                    <a:pt x="594430" y="1792398"/>
                  </a:lnTo>
                  <a:lnTo>
                    <a:pt x="553974" y="1823114"/>
                  </a:lnTo>
                  <a:lnTo>
                    <a:pt x="514590" y="1855186"/>
                  </a:lnTo>
                  <a:lnTo>
                    <a:pt x="476314" y="1888606"/>
                  </a:lnTo>
                  <a:lnTo>
                    <a:pt x="439183" y="1923369"/>
                  </a:lnTo>
                  <a:lnTo>
                    <a:pt x="403233" y="1959468"/>
                  </a:lnTo>
                  <a:lnTo>
                    <a:pt x="368499" y="1996897"/>
                  </a:lnTo>
                  <a:lnTo>
                    <a:pt x="335019" y="2035649"/>
                  </a:lnTo>
                  <a:lnTo>
                    <a:pt x="302828" y="2075718"/>
                  </a:lnTo>
                  <a:lnTo>
                    <a:pt x="274739" y="2113251"/>
                  </a:lnTo>
                  <a:lnTo>
                    <a:pt x="247769" y="2151858"/>
                  </a:lnTo>
                  <a:lnTo>
                    <a:pt x="221945" y="2191536"/>
                  </a:lnTo>
                  <a:lnTo>
                    <a:pt x="197291" y="2232284"/>
                  </a:lnTo>
                  <a:lnTo>
                    <a:pt x="172499" y="2276603"/>
                  </a:lnTo>
                  <a:lnTo>
                    <a:pt x="149419" y="2321484"/>
                  </a:lnTo>
                  <a:lnTo>
                    <a:pt x="128042" y="2366893"/>
                  </a:lnTo>
                  <a:lnTo>
                    <a:pt x="108356" y="2412802"/>
                  </a:lnTo>
                  <a:lnTo>
                    <a:pt x="90349" y="2459176"/>
                  </a:lnTo>
                  <a:lnTo>
                    <a:pt x="74012" y="2505987"/>
                  </a:lnTo>
                  <a:lnTo>
                    <a:pt x="59333" y="2553201"/>
                  </a:lnTo>
                  <a:lnTo>
                    <a:pt x="46300" y="2600789"/>
                  </a:lnTo>
                  <a:lnTo>
                    <a:pt x="34903" y="2648718"/>
                  </a:lnTo>
                  <a:lnTo>
                    <a:pt x="25131" y="2696957"/>
                  </a:lnTo>
                  <a:lnTo>
                    <a:pt x="16973" y="2745475"/>
                  </a:lnTo>
                  <a:lnTo>
                    <a:pt x="10417" y="2794240"/>
                  </a:lnTo>
                  <a:lnTo>
                    <a:pt x="5453" y="2843222"/>
                  </a:lnTo>
                  <a:lnTo>
                    <a:pt x="2069" y="2892388"/>
                  </a:lnTo>
                  <a:lnTo>
                    <a:pt x="255" y="2941708"/>
                  </a:lnTo>
                  <a:lnTo>
                    <a:pt x="0" y="2991150"/>
                  </a:lnTo>
                  <a:lnTo>
                    <a:pt x="1291" y="3040683"/>
                  </a:lnTo>
                  <a:lnTo>
                    <a:pt x="4119" y="3090276"/>
                  </a:lnTo>
                  <a:lnTo>
                    <a:pt x="8472" y="3139897"/>
                  </a:lnTo>
                  <a:lnTo>
                    <a:pt x="14340" y="3189514"/>
                  </a:lnTo>
                  <a:lnTo>
                    <a:pt x="21710" y="3239097"/>
                  </a:lnTo>
                  <a:lnTo>
                    <a:pt x="30573" y="3288614"/>
                  </a:lnTo>
                  <a:lnTo>
                    <a:pt x="40916" y="3338035"/>
                  </a:lnTo>
                  <a:lnTo>
                    <a:pt x="48632" y="3384222"/>
                  </a:lnTo>
                  <a:lnTo>
                    <a:pt x="57462" y="3430420"/>
                  </a:lnTo>
                  <a:lnTo>
                    <a:pt x="67404" y="3476606"/>
                  </a:lnTo>
                  <a:lnTo>
                    <a:pt x="78460" y="3522759"/>
                  </a:lnTo>
                  <a:lnTo>
                    <a:pt x="90630" y="3568853"/>
                  </a:lnTo>
                  <a:lnTo>
                    <a:pt x="103914" y="3614868"/>
                  </a:lnTo>
                  <a:lnTo>
                    <a:pt x="118311" y="3660780"/>
                  </a:lnTo>
                  <a:lnTo>
                    <a:pt x="133823" y="3706566"/>
                  </a:lnTo>
                  <a:lnTo>
                    <a:pt x="150449" y="3752204"/>
                  </a:lnTo>
                  <a:lnTo>
                    <a:pt x="168190" y="3797671"/>
                  </a:lnTo>
                  <a:lnTo>
                    <a:pt x="187045" y="3842944"/>
                  </a:lnTo>
                  <a:lnTo>
                    <a:pt x="207015" y="3888000"/>
                  </a:lnTo>
                  <a:lnTo>
                    <a:pt x="228100" y="3932817"/>
                  </a:lnTo>
                  <a:lnTo>
                    <a:pt x="250300" y="3977371"/>
                  </a:lnTo>
                  <a:lnTo>
                    <a:pt x="273616" y="4021640"/>
                  </a:lnTo>
                  <a:lnTo>
                    <a:pt x="298047" y="4065602"/>
                  </a:lnTo>
                  <a:lnTo>
                    <a:pt x="323594" y="4109232"/>
                  </a:lnTo>
                  <a:lnTo>
                    <a:pt x="350257" y="4152510"/>
                  </a:lnTo>
                  <a:lnTo>
                    <a:pt x="378036" y="4195411"/>
                  </a:lnTo>
                  <a:lnTo>
                    <a:pt x="406931" y="4237913"/>
                  </a:lnTo>
                  <a:lnTo>
                    <a:pt x="436942" y="4279993"/>
                  </a:lnTo>
                  <a:lnTo>
                    <a:pt x="468070" y="4321629"/>
                  </a:lnTo>
                  <a:lnTo>
                    <a:pt x="500315" y="4362797"/>
                  </a:lnTo>
                  <a:lnTo>
                    <a:pt x="533676" y="4403476"/>
                  </a:lnTo>
                  <a:lnTo>
                    <a:pt x="567652" y="4443063"/>
                  </a:lnTo>
                  <a:lnTo>
                    <a:pt x="602293" y="4481653"/>
                  </a:lnTo>
                  <a:lnTo>
                    <a:pt x="637578" y="4519242"/>
                  </a:lnTo>
                  <a:lnTo>
                    <a:pt x="673485" y="4555825"/>
                  </a:lnTo>
                  <a:lnTo>
                    <a:pt x="709992" y="4591400"/>
                  </a:lnTo>
                  <a:lnTo>
                    <a:pt x="747077" y="4625961"/>
                  </a:lnTo>
                  <a:lnTo>
                    <a:pt x="784718" y="4659507"/>
                  </a:lnTo>
                  <a:lnTo>
                    <a:pt x="822893" y="4692032"/>
                  </a:lnTo>
                  <a:lnTo>
                    <a:pt x="861580" y="4723534"/>
                  </a:lnTo>
                  <a:lnTo>
                    <a:pt x="900758" y="4754008"/>
                  </a:lnTo>
                  <a:lnTo>
                    <a:pt x="940404" y="4783452"/>
                  </a:lnTo>
                  <a:lnTo>
                    <a:pt x="980497" y="4811860"/>
                  </a:lnTo>
                  <a:lnTo>
                    <a:pt x="1021014" y="4839230"/>
                  </a:lnTo>
                  <a:lnTo>
                    <a:pt x="1061934" y="4865558"/>
                  </a:lnTo>
                  <a:lnTo>
                    <a:pt x="1103235" y="4890840"/>
                  </a:lnTo>
                  <a:lnTo>
                    <a:pt x="1144894" y="4915072"/>
                  </a:lnTo>
                  <a:lnTo>
                    <a:pt x="1186891" y="4938251"/>
                  </a:lnTo>
                  <a:lnTo>
                    <a:pt x="1229202" y="4960374"/>
                  </a:lnTo>
                  <a:lnTo>
                    <a:pt x="1271807" y="4981435"/>
                  </a:lnTo>
                  <a:lnTo>
                    <a:pt x="1314683" y="5001432"/>
                  </a:lnTo>
                  <a:lnTo>
                    <a:pt x="1357809" y="5020361"/>
                  </a:lnTo>
                  <a:lnTo>
                    <a:pt x="1401161" y="5038219"/>
                  </a:lnTo>
                  <a:lnTo>
                    <a:pt x="1444720" y="5055001"/>
                  </a:lnTo>
                  <a:lnTo>
                    <a:pt x="1488461" y="5070704"/>
                  </a:lnTo>
                  <a:lnTo>
                    <a:pt x="1532365" y="5085324"/>
                  </a:lnTo>
                  <a:lnTo>
                    <a:pt x="1576408" y="5098857"/>
                  </a:lnTo>
                  <a:lnTo>
                    <a:pt x="1620569" y="5111300"/>
                  </a:lnTo>
                  <a:lnTo>
                    <a:pt x="1664826" y="5122650"/>
                  </a:lnTo>
                  <a:lnTo>
                    <a:pt x="1709157" y="5132902"/>
                  </a:lnTo>
                  <a:lnTo>
                    <a:pt x="1753540" y="5142052"/>
                  </a:lnTo>
                  <a:lnTo>
                    <a:pt x="1797953" y="5150097"/>
                  </a:lnTo>
                  <a:lnTo>
                    <a:pt x="1842375" y="5157034"/>
                  </a:lnTo>
                  <a:lnTo>
                    <a:pt x="1886783" y="5162859"/>
                  </a:lnTo>
                  <a:lnTo>
                    <a:pt x="1931155" y="5167567"/>
                  </a:lnTo>
                  <a:lnTo>
                    <a:pt x="1975470" y="5171155"/>
                  </a:lnTo>
                  <a:lnTo>
                    <a:pt x="2019706" y="5173620"/>
                  </a:lnTo>
                  <a:lnTo>
                    <a:pt x="2063840" y="5174958"/>
                  </a:lnTo>
                  <a:lnTo>
                    <a:pt x="2107851" y="5175165"/>
                  </a:lnTo>
                  <a:lnTo>
                    <a:pt x="2151717" y="5174238"/>
                  </a:lnTo>
                  <a:lnTo>
                    <a:pt x="2195416" y="5172172"/>
                  </a:lnTo>
                  <a:lnTo>
                    <a:pt x="2238926" y="5168964"/>
                  </a:lnTo>
                  <a:lnTo>
                    <a:pt x="2282225" y="5164610"/>
                  </a:lnTo>
                  <a:lnTo>
                    <a:pt x="2325291" y="5159108"/>
                  </a:lnTo>
                  <a:lnTo>
                    <a:pt x="2368103" y="5152452"/>
                  </a:lnTo>
                  <a:lnTo>
                    <a:pt x="2410638" y="5144639"/>
                  </a:lnTo>
                  <a:lnTo>
                    <a:pt x="2452875" y="5135666"/>
                  </a:lnTo>
                  <a:lnTo>
                    <a:pt x="2494791" y="5125529"/>
                  </a:lnTo>
                  <a:lnTo>
                    <a:pt x="2536365" y="5114224"/>
                  </a:lnTo>
                  <a:lnTo>
                    <a:pt x="2577574" y="5101747"/>
                  </a:lnTo>
                  <a:lnTo>
                    <a:pt x="2618398" y="5088096"/>
                  </a:lnTo>
                  <a:lnTo>
                    <a:pt x="2658813" y="5073265"/>
                  </a:lnTo>
                  <a:lnTo>
                    <a:pt x="2698799" y="5057252"/>
                  </a:lnTo>
                  <a:lnTo>
                    <a:pt x="2738332" y="5040052"/>
                  </a:lnTo>
                  <a:lnTo>
                    <a:pt x="2777392" y="5021663"/>
                  </a:lnTo>
                  <a:lnTo>
                    <a:pt x="2815956" y="5002079"/>
                  </a:lnTo>
                  <a:lnTo>
                    <a:pt x="2854002" y="4981299"/>
                  </a:lnTo>
                  <a:lnTo>
                    <a:pt x="2891509" y="4959317"/>
                  </a:lnTo>
                  <a:lnTo>
                    <a:pt x="2928455" y="4936130"/>
                  </a:lnTo>
                  <a:lnTo>
                    <a:pt x="2964817" y="4911735"/>
                  </a:lnTo>
                  <a:lnTo>
                    <a:pt x="3000574" y="4886128"/>
                  </a:lnTo>
                  <a:lnTo>
                    <a:pt x="3035703" y="4859305"/>
                  </a:lnTo>
                  <a:lnTo>
                    <a:pt x="3076496" y="4825928"/>
                  </a:lnTo>
                  <a:lnTo>
                    <a:pt x="3115018" y="4795738"/>
                  </a:lnTo>
                  <a:lnTo>
                    <a:pt x="3155431" y="4768878"/>
                  </a:lnTo>
                  <a:lnTo>
                    <a:pt x="3197532" y="4745393"/>
                  </a:lnTo>
                  <a:lnTo>
                    <a:pt x="3241119" y="4725323"/>
                  </a:lnTo>
                  <a:lnTo>
                    <a:pt x="3285990" y="4708711"/>
                  </a:lnTo>
                  <a:lnTo>
                    <a:pt x="3331942" y="4695601"/>
                  </a:lnTo>
                  <a:lnTo>
                    <a:pt x="3378773" y="4686034"/>
                  </a:lnTo>
                  <a:lnTo>
                    <a:pt x="3426282" y="4680052"/>
                  </a:lnTo>
                  <a:lnTo>
                    <a:pt x="3474265" y="4677699"/>
                  </a:lnTo>
                  <a:lnTo>
                    <a:pt x="3522521" y="4679016"/>
                  </a:lnTo>
                  <a:lnTo>
                    <a:pt x="3570846" y="4684047"/>
                  </a:lnTo>
                  <a:lnTo>
                    <a:pt x="3619040" y="4692832"/>
                  </a:lnTo>
                  <a:lnTo>
                    <a:pt x="3668506" y="4703198"/>
                  </a:lnTo>
                  <a:lnTo>
                    <a:pt x="3718010" y="4712327"/>
                  </a:lnTo>
                  <a:lnTo>
                    <a:pt x="3767526" y="4720215"/>
                  </a:lnTo>
                  <a:lnTo>
                    <a:pt x="3817030" y="4726860"/>
                  </a:lnTo>
                  <a:lnTo>
                    <a:pt x="3866497" y="4732255"/>
                  </a:lnTo>
                  <a:lnTo>
                    <a:pt x="3915902" y="4736398"/>
                  </a:lnTo>
                  <a:lnTo>
                    <a:pt x="3965222" y="4739283"/>
                  </a:lnTo>
                  <a:lnTo>
                    <a:pt x="4014430" y="4740908"/>
                  </a:lnTo>
                  <a:lnTo>
                    <a:pt x="4063504" y="4741267"/>
                  </a:lnTo>
                  <a:lnTo>
                    <a:pt x="4112417" y="4740356"/>
                  </a:lnTo>
                  <a:lnTo>
                    <a:pt x="4161145" y="4738172"/>
                  </a:lnTo>
                  <a:lnTo>
                    <a:pt x="4209665" y="4734711"/>
                  </a:lnTo>
                  <a:lnTo>
                    <a:pt x="4257950" y="4729967"/>
                  </a:lnTo>
                  <a:lnTo>
                    <a:pt x="4305977" y="4723937"/>
                  </a:lnTo>
                  <a:lnTo>
                    <a:pt x="4353721" y="4716617"/>
                  </a:lnTo>
                  <a:lnTo>
                    <a:pt x="4401157" y="4708002"/>
                  </a:lnTo>
                  <a:lnTo>
                    <a:pt x="4448260" y="4698089"/>
                  </a:lnTo>
                  <a:lnTo>
                    <a:pt x="4495007" y="4686873"/>
                  </a:lnTo>
                  <a:lnTo>
                    <a:pt x="4541372" y="4674351"/>
                  </a:lnTo>
                  <a:lnTo>
                    <a:pt x="4587330" y="4660517"/>
                  </a:lnTo>
                  <a:lnTo>
                    <a:pt x="4632858" y="4645368"/>
                  </a:lnTo>
                  <a:lnTo>
                    <a:pt x="4677930" y="4628900"/>
                  </a:lnTo>
                  <a:lnTo>
                    <a:pt x="4722522" y="4611108"/>
                  </a:lnTo>
                  <a:lnTo>
                    <a:pt x="4766609" y="4591988"/>
                  </a:lnTo>
                  <a:lnTo>
                    <a:pt x="4810167" y="4571537"/>
                  </a:lnTo>
                  <a:lnTo>
                    <a:pt x="4853170" y="4549750"/>
                  </a:lnTo>
                  <a:lnTo>
                    <a:pt x="4895595" y="4526623"/>
                  </a:lnTo>
                  <a:lnTo>
                    <a:pt x="4937417" y="4502151"/>
                  </a:lnTo>
                  <a:lnTo>
                    <a:pt x="4978611" y="4476331"/>
                  </a:lnTo>
                  <a:lnTo>
                    <a:pt x="5019152" y="4449158"/>
                  </a:lnTo>
                  <a:lnTo>
                    <a:pt x="5059016" y="4420629"/>
                  </a:lnTo>
                  <a:lnTo>
                    <a:pt x="5098178" y="4390738"/>
                  </a:lnTo>
                  <a:lnTo>
                    <a:pt x="5136614" y="4359483"/>
                  </a:lnTo>
                  <a:lnTo>
                    <a:pt x="5171826" y="4328341"/>
                  </a:lnTo>
                  <a:lnTo>
                    <a:pt x="5207414" y="4293680"/>
                  </a:lnTo>
                  <a:lnTo>
                    <a:pt x="5243225" y="4255607"/>
                  </a:lnTo>
                  <a:lnTo>
                    <a:pt x="5279111" y="4214233"/>
                  </a:lnTo>
                  <a:lnTo>
                    <a:pt x="5314922" y="4169669"/>
                  </a:lnTo>
                  <a:lnTo>
                    <a:pt x="5347705" y="4125886"/>
                  </a:lnTo>
                  <a:lnTo>
                    <a:pt x="5380200" y="4079546"/>
                  </a:lnTo>
                  <a:lnTo>
                    <a:pt x="5412298" y="4030726"/>
                  </a:lnTo>
                  <a:lnTo>
                    <a:pt x="5443885" y="3979503"/>
                  </a:lnTo>
                  <a:lnTo>
                    <a:pt x="5474850" y="3925955"/>
                  </a:lnTo>
                  <a:lnTo>
                    <a:pt x="5505082" y="3870160"/>
                  </a:lnTo>
                  <a:lnTo>
                    <a:pt x="5534469" y="3812194"/>
                  </a:lnTo>
                  <a:lnTo>
                    <a:pt x="5562899" y="3752136"/>
                  </a:lnTo>
                  <a:lnTo>
                    <a:pt x="5590262" y="3690062"/>
                  </a:lnTo>
                  <a:lnTo>
                    <a:pt x="5616446" y="3626050"/>
                  </a:lnTo>
                  <a:lnTo>
                    <a:pt x="5641338" y="3560179"/>
                  </a:lnTo>
                  <a:lnTo>
                    <a:pt x="5664828" y="3492524"/>
                  </a:lnTo>
                  <a:lnTo>
                    <a:pt x="5686804" y="3423164"/>
                  </a:lnTo>
                  <a:lnTo>
                    <a:pt x="5707154" y="3352177"/>
                  </a:lnTo>
                  <a:lnTo>
                    <a:pt x="5725767" y="3279639"/>
                  </a:lnTo>
                  <a:lnTo>
                    <a:pt x="5742531" y="3205629"/>
                  </a:lnTo>
                  <a:lnTo>
                    <a:pt x="5750186" y="3168095"/>
                  </a:lnTo>
                  <a:lnTo>
                    <a:pt x="5757336" y="3130223"/>
                  </a:lnTo>
                  <a:lnTo>
                    <a:pt x="5763968" y="3092021"/>
                  </a:lnTo>
                  <a:lnTo>
                    <a:pt x="5770068" y="3053499"/>
                  </a:lnTo>
                  <a:lnTo>
                    <a:pt x="5775623" y="3014667"/>
                  </a:lnTo>
                  <a:lnTo>
                    <a:pt x="5780618" y="2975535"/>
                  </a:lnTo>
                  <a:lnTo>
                    <a:pt x="5785039" y="2936112"/>
                  </a:lnTo>
                  <a:lnTo>
                    <a:pt x="5788872" y="2896408"/>
                  </a:lnTo>
                  <a:lnTo>
                    <a:pt x="5792104" y="2856433"/>
                  </a:lnTo>
                  <a:lnTo>
                    <a:pt x="5794720" y="2816196"/>
                  </a:lnTo>
                  <a:lnTo>
                    <a:pt x="5796707" y="2775707"/>
                  </a:lnTo>
                  <a:lnTo>
                    <a:pt x="5798051" y="2734975"/>
                  </a:lnTo>
                  <a:lnTo>
                    <a:pt x="5798737" y="2694011"/>
                  </a:lnTo>
                  <a:lnTo>
                    <a:pt x="5798752" y="2652825"/>
                  </a:lnTo>
                  <a:lnTo>
                    <a:pt x="5798081" y="2611425"/>
                  </a:lnTo>
                  <a:lnTo>
                    <a:pt x="5796712" y="2569821"/>
                  </a:lnTo>
                  <a:lnTo>
                    <a:pt x="5794629" y="2528024"/>
                  </a:lnTo>
                  <a:lnTo>
                    <a:pt x="5791819" y="2486042"/>
                  </a:lnTo>
                  <a:lnTo>
                    <a:pt x="5788268" y="2443886"/>
                  </a:lnTo>
                  <a:lnTo>
                    <a:pt x="5783963" y="2401565"/>
                  </a:lnTo>
                  <a:lnTo>
                    <a:pt x="5778888" y="2359090"/>
                  </a:lnTo>
                  <a:lnTo>
                    <a:pt x="5773031" y="2316468"/>
                  </a:lnTo>
                  <a:lnTo>
                    <a:pt x="5766377" y="2273711"/>
                  </a:lnTo>
                  <a:lnTo>
                    <a:pt x="5758912" y="2230828"/>
                  </a:lnTo>
                  <a:lnTo>
                    <a:pt x="5750622" y="2187828"/>
                  </a:lnTo>
                  <a:lnTo>
                    <a:pt x="5741494" y="2144722"/>
                  </a:lnTo>
                  <a:lnTo>
                    <a:pt x="5731514" y="2101519"/>
                  </a:lnTo>
                  <a:lnTo>
                    <a:pt x="5720666" y="2058228"/>
                  </a:lnTo>
                  <a:lnTo>
                    <a:pt x="5708939" y="2014860"/>
                  </a:lnTo>
                  <a:lnTo>
                    <a:pt x="5696317" y="1971424"/>
                  </a:lnTo>
                  <a:lnTo>
                    <a:pt x="5682787" y="1927930"/>
                  </a:lnTo>
                  <a:lnTo>
                    <a:pt x="5668334" y="1884387"/>
                  </a:lnTo>
                  <a:lnTo>
                    <a:pt x="5652946" y="1840805"/>
                  </a:lnTo>
                  <a:lnTo>
                    <a:pt x="5636607" y="1797194"/>
                  </a:lnTo>
                  <a:lnTo>
                    <a:pt x="5619304" y="1753564"/>
                  </a:lnTo>
                  <a:lnTo>
                    <a:pt x="5601023" y="1709924"/>
                  </a:lnTo>
                  <a:lnTo>
                    <a:pt x="5581750" y="1666283"/>
                  </a:lnTo>
                  <a:lnTo>
                    <a:pt x="5561472" y="1622652"/>
                  </a:lnTo>
                  <a:lnTo>
                    <a:pt x="5540173" y="1579041"/>
                  </a:lnTo>
                  <a:lnTo>
                    <a:pt x="5517841" y="1535458"/>
                  </a:lnTo>
                  <a:lnTo>
                    <a:pt x="5494461" y="1491914"/>
                  </a:lnTo>
                  <a:lnTo>
                    <a:pt x="5470019" y="1448418"/>
                  </a:lnTo>
                  <a:lnTo>
                    <a:pt x="5444502" y="1404980"/>
                  </a:lnTo>
                  <a:lnTo>
                    <a:pt x="5417895" y="1361610"/>
                  </a:lnTo>
                  <a:lnTo>
                    <a:pt x="5390185" y="1318317"/>
                  </a:lnTo>
                  <a:lnTo>
                    <a:pt x="5361357" y="1275111"/>
                  </a:lnTo>
                  <a:lnTo>
                    <a:pt x="5331398" y="1232002"/>
                  </a:lnTo>
                  <a:lnTo>
                    <a:pt x="5300294" y="1189000"/>
                  </a:lnTo>
                  <a:lnTo>
                    <a:pt x="5268030" y="1146113"/>
                  </a:lnTo>
                  <a:lnTo>
                    <a:pt x="5234593" y="1103352"/>
                  </a:lnTo>
                  <a:lnTo>
                    <a:pt x="5199969" y="1060727"/>
                  </a:lnTo>
                  <a:lnTo>
                    <a:pt x="5164144" y="1018247"/>
                  </a:lnTo>
                  <a:lnTo>
                    <a:pt x="5127104" y="975922"/>
                  </a:lnTo>
                  <a:lnTo>
                    <a:pt x="5088835" y="933761"/>
                  </a:lnTo>
                  <a:lnTo>
                    <a:pt x="5049323" y="891774"/>
                  </a:lnTo>
                  <a:lnTo>
                    <a:pt x="5008554" y="849972"/>
                  </a:lnTo>
                  <a:lnTo>
                    <a:pt x="4966514" y="808363"/>
                  </a:lnTo>
                  <a:lnTo>
                    <a:pt x="4923190" y="766957"/>
                  </a:lnTo>
                  <a:lnTo>
                    <a:pt x="4878567" y="725764"/>
                  </a:lnTo>
                  <a:lnTo>
                    <a:pt x="4832631" y="684794"/>
                  </a:lnTo>
                  <a:lnTo>
                    <a:pt x="4785369" y="644056"/>
                  </a:lnTo>
                  <a:lnTo>
                    <a:pt x="4736766" y="603560"/>
                  </a:lnTo>
                  <a:lnTo>
                    <a:pt x="4686809" y="563316"/>
                  </a:lnTo>
                  <a:lnTo>
                    <a:pt x="4635484" y="523333"/>
                  </a:lnTo>
                  <a:lnTo>
                    <a:pt x="4582776" y="483621"/>
                  </a:lnTo>
                  <a:lnTo>
                    <a:pt x="4528672" y="444190"/>
                  </a:lnTo>
                  <a:lnTo>
                    <a:pt x="4473157" y="405050"/>
                  </a:lnTo>
                  <a:lnTo>
                    <a:pt x="4416219" y="366209"/>
                  </a:lnTo>
                  <a:lnTo>
                    <a:pt x="4372619" y="337687"/>
                  </a:lnTo>
                  <a:lnTo>
                    <a:pt x="4328658" y="310373"/>
                  </a:lnTo>
                  <a:lnTo>
                    <a:pt x="4284353" y="284262"/>
                  </a:lnTo>
                  <a:lnTo>
                    <a:pt x="4239726" y="259347"/>
                  </a:lnTo>
                  <a:lnTo>
                    <a:pt x="4194797" y="235620"/>
                  </a:lnTo>
                  <a:lnTo>
                    <a:pt x="4149585" y="213076"/>
                  </a:lnTo>
                  <a:lnTo>
                    <a:pt x="4104110" y="191707"/>
                  </a:lnTo>
                  <a:lnTo>
                    <a:pt x="4058392" y="171506"/>
                  </a:lnTo>
                  <a:lnTo>
                    <a:pt x="4012452" y="152467"/>
                  </a:lnTo>
                  <a:lnTo>
                    <a:pt x="3966310" y="134583"/>
                  </a:lnTo>
                  <a:lnTo>
                    <a:pt x="3919984" y="117847"/>
                  </a:lnTo>
                  <a:lnTo>
                    <a:pt x="3873496" y="102253"/>
                  </a:lnTo>
                  <a:lnTo>
                    <a:pt x="3826865" y="87793"/>
                  </a:lnTo>
                  <a:lnTo>
                    <a:pt x="3780112" y="74462"/>
                  </a:lnTo>
                  <a:lnTo>
                    <a:pt x="3733255" y="62251"/>
                  </a:lnTo>
                  <a:lnTo>
                    <a:pt x="3686316" y="51155"/>
                  </a:lnTo>
                  <a:lnTo>
                    <a:pt x="3639314" y="41167"/>
                  </a:lnTo>
                  <a:lnTo>
                    <a:pt x="3592269" y="32279"/>
                  </a:lnTo>
                  <a:lnTo>
                    <a:pt x="3545201" y="24486"/>
                  </a:lnTo>
                  <a:lnTo>
                    <a:pt x="3498131" y="17780"/>
                  </a:lnTo>
                  <a:lnTo>
                    <a:pt x="3451077" y="12155"/>
                  </a:lnTo>
                  <a:lnTo>
                    <a:pt x="3404061" y="7603"/>
                  </a:lnTo>
                  <a:lnTo>
                    <a:pt x="3357102" y="4118"/>
                  </a:lnTo>
                  <a:lnTo>
                    <a:pt x="3310219" y="1694"/>
                  </a:lnTo>
                  <a:lnTo>
                    <a:pt x="3263434" y="323"/>
                  </a:lnTo>
                  <a:lnTo>
                    <a:pt x="3216766" y="0"/>
                  </a:lnTo>
                  <a:close/>
                </a:path>
              </a:pathLst>
            </a:custGeom>
            <a:solidFill>
              <a:srgbClr val="DE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3545" y="2219121"/>
              <a:ext cx="4765624" cy="47625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pc="-30" dirty="0"/>
              <a:t>Everybody</a:t>
            </a:r>
            <a:r>
              <a:rPr spc="-175" dirty="0"/>
              <a:t> </a:t>
            </a:r>
            <a:r>
              <a:rPr spc="-100" dirty="0"/>
              <a:t>has</a:t>
            </a:r>
            <a:r>
              <a:rPr spc="-170" dirty="0"/>
              <a:t> </a:t>
            </a:r>
            <a:r>
              <a:rPr spc="-10" dirty="0"/>
              <a:t>feelings.</a:t>
            </a: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spc="90" dirty="0"/>
              <a:t>What</a:t>
            </a:r>
            <a:r>
              <a:rPr spc="-165" dirty="0"/>
              <a:t> </a:t>
            </a:r>
            <a:r>
              <a:rPr spc="-70" dirty="0"/>
              <a:t>feelings</a:t>
            </a:r>
            <a:r>
              <a:rPr spc="-165" dirty="0"/>
              <a:t> </a:t>
            </a:r>
            <a:r>
              <a:rPr spc="-100" dirty="0"/>
              <a:t>can</a:t>
            </a:r>
            <a:r>
              <a:rPr spc="-160" dirty="0"/>
              <a:t> </a:t>
            </a:r>
            <a:r>
              <a:rPr dirty="0"/>
              <a:t>you</a:t>
            </a:r>
            <a:r>
              <a:rPr spc="-165" dirty="0"/>
              <a:t> </a:t>
            </a:r>
            <a:r>
              <a:rPr spc="-10" dirty="0"/>
              <a:t>name?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4602" y="2191514"/>
            <a:ext cx="1330960" cy="1330960"/>
            <a:chOff x="724602" y="2191514"/>
            <a:chExt cx="1330960" cy="1330960"/>
          </a:xfrm>
        </p:grpSpPr>
        <p:sp>
          <p:nvSpPr>
            <p:cNvPr id="4" name="object 4"/>
            <p:cNvSpPr/>
            <p:nvPr/>
          </p:nvSpPr>
          <p:spPr>
            <a:xfrm>
              <a:off x="724602" y="2191514"/>
              <a:ext cx="1330960" cy="1330960"/>
            </a:xfrm>
            <a:custGeom>
              <a:avLst/>
              <a:gdLst/>
              <a:ahLst/>
              <a:cxnLst/>
              <a:rect l="l" t="t" r="r" b="b"/>
              <a:pathLst>
                <a:path w="1330960" h="1330960">
                  <a:moveTo>
                    <a:pt x="665289" y="0"/>
                  </a:moveTo>
                  <a:lnTo>
                    <a:pt x="617777" y="1670"/>
                  </a:lnTo>
                  <a:lnTo>
                    <a:pt x="571167" y="6606"/>
                  </a:lnTo>
                  <a:lnTo>
                    <a:pt x="525571" y="14695"/>
                  </a:lnTo>
                  <a:lnTo>
                    <a:pt x="481102" y="25825"/>
                  </a:lnTo>
                  <a:lnTo>
                    <a:pt x="437872" y="39883"/>
                  </a:lnTo>
                  <a:lnTo>
                    <a:pt x="395994" y="56756"/>
                  </a:lnTo>
                  <a:lnTo>
                    <a:pt x="355580" y="76332"/>
                  </a:lnTo>
                  <a:lnTo>
                    <a:pt x="316744" y="98499"/>
                  </a:lnTo>
                  <a:lnTo>
                    <a:pt x="279597" y="123143"/>
                  </a:lnTo>
                  <a:lnTo>
                    <a:pt x="244252" y="150152"/>
                  </a:lnTo>
                  <a:lnTo>
                    <a:pt x="210822" y="179414"/>
                  </a:lnTo>
                  <a:lnTo>
                    <a:pt x="179420" y="210815"/>
                  </a:lnTo>
                  <a:lnTo>
                    <a:pt x="150157" y="244244"/>
                  </a:lnTo>
                  <a:lnTo>
                    <a:pt x="123147" y="279588"/>
                  </a:lnTo>
                  <a:lnTo>
                    <a:pt x="98502" y="316735"/>
                  </a:lnTo>
                  <a:lnTo>
                    <a:pt x="76335" y="355570"/>
                  </a:lnTo>
                  <a:lnTo>
                    <a:pt x="56758" y="395983"/>
                  </a:lnTo>
                  <a:lnTo>
                    <a:pt x="39884" y="437861"/>
                  </a:lnTo>
                  <a:lnTo>
                    <a:pt x="25826" y="481090"/>
                  </a:lnTo>
                  <a:lnTo>
                    <a:pt x="14696" y="525559"/>
                  </a:lnTo>
                  <a:lnTo>
                    <a:pt x="6606" y="571155"/>
                  </a:lnTo>
                  <a:lnTo>
                    <a:pt x="1670" y="617765"/>
                  </a:lnTo>
                  <a:lnTo>
                    <a:pt x="0" y="665276"/>
                  </a:lnTo>
                  <a:lnTo>
                    <a:pt x="1670" y="712788"/>
                  </a:lnTo>
                  <a:lnTo>
                    <a:pt x="6606" y="759398"/>
                  </a:lnTo>
                  <a:lnTo>
                    <a:pt x="14696" y="804993"/>
                  </a:lnTo>
                  <a:lnTo>
                    <a:pt x="25826" y="849462"/>
                  </a:lnTo>
                  <a:lnTo>
                    <a:pt x="39884" y="892692"/>
                  </a:lnTo>
                  <a:lnTo>
                    <a:pt x="56758" y="934569"/>
                  </a:lnTo>
                  <a:lnTo>
                    <a:pt x="76335" y="974982"/>
                  </a:lnTo>
                  <a:lnTo>
                    <a:pt x="98502" y="1013818"/>
                  </a:lnTo>
                  <a:lnTo>
                    <a:pt x="123147" y="1050964"/>
                  </a:lnTo>
                  <a:lnTo>
                    <a:pt x="150157" y="1086308"/>
                  </a:lnTo>
                  <a:lnTo>
                    <a:pt x="179420" y="1119737"/>
                  </a:lnTo>
                  <a:lnTo>
                    <a:pt x="210822" y="1151139"/>
                  </a:lnTo>
                  <a:lnTo>
                    <a:pt x="244252" y="1180401"/>
                  </a:lnTo>
                  <a:lnTo>
                    <a:pt x="279597" y="1207410"/>
                  </a:lnTo>
                  <a:lnTo>
                    <a:pt x="316744" y="1232054"/>
                  </a:lnTo>
                  <a:lnTo>
                    <a:pt x="355580" y="1254220"/>
                  </a:lnTo>
                  <a:lnTo>
                    <a:pt x="395994" y="1273796"/>
                  </a:lnTo>
                  <a:lnTo>
                    <a:pt x="437872" y="1290670"/>
                  </a:lnTo>
                  <a:lnTo>
                    <a:pt x="481102" y="1304728"/>
                  </a:lnTo>
                  <a:lnTo>
                    <a:pt x="525571" y="1315857"/>
                  </a:lnTo>
                  <a:lnTo>
                    <a:pt x="571167" y="1323947"/>
                  </a:lnTo>
                  <a:lnTo>
                    <a:pt x="617777" y="1328883"/>
                  </a:lnTo>
                  <a:lnTo>
                    <a:pt x="665289" y="1330553"/>
                  </a:lnTo>
                  <a:lnTo>
                    <a:pt x="712801" y="1328883"/>
                  </a:lnTo>
                  <a:lnTo>
                    <a:pt x="759410" y="1323947"/>
                  </a:lnTo>
                  <a:lnTo>
                    <a:pt x="805006" y="1315857"/>
                  </a:lnTo>
                  <a:lnTo>
                    <a:pt x="849475" y="1304728"/>
                  </a:lnTo>
                  <a:lnTo>
                    <a:pt x="892704" y="1290670"/>
                  </a:lnTo>
                  <a:lnTo>
                    <a:pt x="934582" y="1273796"/>
                  </a:lnTo>
                  <a:lnTo>
                    <a:pt x="974995" y="1254220"/>
                  </a:lnTo>
                  <a:lnTo>
                    <a:pt x="1013831" y="1232054"/>
                  </a:lnTo>
                  <a:lnTo>
                    <a:pt x="1050977" y="1207410"/>
                  </a:lnTo>
                  <a:lnTo>
                    <a:pt x="1086321" y="1180401"/>
                  </a:lnTo>
                  <a:lnTo>
                    <a:pt x="1119750" y="1151139"/>
                  </a:lnTo>
                  <a:lnTo>
                    <a:pt x="1151152" y="1119737"/>
                  </a:lnTo>
                  <a:lnTo>
                    <a:pt x="1180413" y="1086308"/>
                  </a:lnTo>
                  <a:lnTo>
                    <a:pt x="1207423" y="1050964"/>
                  </a:lnTo>
                  <a:lnTo>
                    <a:pt x="1232067" y="1013818"/>
                  </a:lnTo>
                  <a:lnTo>
                    <a:pt x="1254233" y="974982"/>
                  </a:lnTo>
                  <a:lnTo>
                    <a:pt x="1273809" y="934569"/>
                  </a:lnTo>
                  <a:lnTo>
                    <a:pt x="1290682" y="892692"/>
                  </a:lnTo>
                  <a:lnTo>
                    <a:pt x="1304740" y="849462"/>
                  </a:lnTo>
                  <a:lnTo>
                    <a:pt x="1315870" y="804993"/>
                  </a:lnTo>
                  <a:lnTo>
                    <a:pt x="1323959" y="759398"/>
                  </a:lnTo>
                  <a:lnTo>
                    <a:pt x="1328895" y="712788"/>
                  </a:lnTo>
                  <a:lnTo>
                    <a:pt x="1330566" y="665276"/>
                  </a:lnTo>
                  <a:lnTo>
                    <a:pt x="1328895" y="617765"/>
                  </a:lnTo>
                  <a:lnTo>
                    <a:pt x="1323959" y="571155"/>
                  </a:lnTo>
                  <a:lnTo>
                    <a:pt x="1315870" y="525559"/>
                  </a:lnTo>
                  <a:lnTo>
                    <a:pt x="1304740" y="481090"/>
                  </a:lnTo>
                  <a:lnTo>
                    <a:pt x="1290682" y="437861"/>
                  </a:lnTo>
                  <a:lnTo>
                    <a:pt x="1273809" y="395983"/>
                  </a:lnTo>
                  <a:lnTo>
                    <a:pt x="1254233" y="355570"/>
                  </a:lnTo>
                  <a:lnTo>
                    <a:pt x="1232067" y="316735"/>
                  </a:lnTo>
                  <a:lnTo>
                    <a:pt x="1207423" y="279588"/>
                  </a:lnTo>
                  <a:lnTo>
                    <a:pt x="1180413" y="244244"/>
                  </a:lnTo>
                  <a:lnTo>
                    <a:pt x="1151152" y="210815"/>
                  </a:lnTo>
                  <a:lnTo>
                    <a:pt x="1119750" y="179414"/>
                  </a:lnTo>
                  <a:lnTo>
                    <a:pt x="1086321" y="150152"/>
                  </a:lnTo>
                  <a:lnTo>
                    <a:pt x="1050977" y="123143"/>
                  </a:lnTo>
                  <a:lnTo>
                    <a:pt x="1013831" y="98499"/>
                  </a:lnTo>
                  <a:lnTo>
                    <a:pt x="974995" y="76332"/>
                  </a:lnTo>
                  <a:lnTo>
                    <a:pt x="934582" y="56756"/>
                  </a:lnTo>
                  <a:lnTo>
                    <a:pt x="892704" y="39883"/>
                  </a:lnTo>
                  <a:lnTo>
                    <a:pt x="849475" y="25825"/>
                  </a:lnTo>
                  <a:lnTo>
                    <a:pt x="805006" y="14695"/>
                  </a:lnTo>
                  <a:lnTo>
                    <a:pt x="759410" y="6606"/>
                  </a:lnTo>
                  <a:lnTo>
                    <a:pt x="712801" y="1670"/>
                  </a:lnTo>
                  <a:lnTo>
                    <a:pt x="665289" y="0"/>
                  </a:lnTo>
                  <a:close/>
                </a:path>
              </a:pathLst>
            </a:custGeom>
            <a:solidFill>
              <a:srgbClr val="A3D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3432" y="2981476"/>
              <a:ext cx="412115" cy="252095"/>
            </a:xfrm>
            <a:custGeom>
              <a:avLst/>
              <a:gdLst/>
              <a:ahLst/>
              <a:cxnLst/>
              <a:rect l="l" t="t" r="r" b="b"/>
              <a:pathLst>
                <a:path w="412115" h="252094">
                  <a:moveTo>
                    <a:pt x="147943" y="0"/>
                  </a:moveTo>
                  <a:lnTo>
                    <a:pt x="79220" y="12687"/>
                  </a:lnTo>
                  <a:lnTo>
                    <a:pt x="0" y="45870"/>
                  </a:lnTo>
                  <a:lnTo>
                    <a:pt x="19932" y="170375"/>
                  </a:lnTo>
                  <a:lnTo>
                    <a:pt x="46639" y="232803"/>
                  </a:lnTo>
                  <a:lnTo>
                    <a:pt x="98174" y="251991"/>
                  </a:lnTo>
                  <a:lnTo>
                    <a:pt x="192595" y="246772"/>
                  </a:lnTo>
                  <a:lnTo>
                    <a:pt x="324949" y="246468"/>
                  </a:lnTo>
                  <a:lnTo>
                    <a:pt x="391321" y="223813"/>
                  </a:lnTo>
                  <a:lnTo>
                    <a:pt x="411740" y="158511"/>
                  </a:lnTo>
                  <a:lnTo>
                    <a:pt x="406234" y="30262"/>
                  </a:lnTo>
                  <a:lnTo>
                    <a:pt x="244253" y="6346"/>
                  </a:lnTo>
                  <a:lnTo>
                    <a:pt x="147943" y="0"/>
                  </a:lnTo>
                  <a:close/>
                </a:path>
              </a:pathLst>
            </a:custGeom>
            <a:solidFill>
              <a:srgbClr val="AD3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8441" y="2985017"/>
              <a:ext cx="361315" cy="92075"/>
            </a:xfrm>
            <a:custGeom>
              <a:avLst/>
              <a:gdLst/>
              <a:ahLst/>
              <a:cxnLst/>
              <a:rect l="l" t="t" r="r" b="b"/>
              <a:pathLst>
                <a:path w="361315" h="92075">
                  <a:moveTo>
                    <a:pt x="142633" y="0"/>
                  </a:moveTo>
                  <a:lnTo>
                    <a:pt x="78783" y="9216"/>
                  </a:lnTo>
                  <a:lnTo>
                    <a:pt x="0" y="33732"/>
                  </a:lnTo>
                  <a:lnTo>
                    <a:pt x="112494" y="78238"/>
                  </a:lnTo>
                  <a:lnTo>
                    <a:pt x="187582" y="92030"/>
                  </a:lnTo>
                  <a:lnTo>
                    <a:pt x="259093" y="74168"/>
                  </a:lnTo>
                  <a:lnTo>
                    <a:pt x="360857" y="23712"/>
                  </a:lnTo>
                  <a:lnTo>
                    <a:pt x="225381" y="5145"/>
                  </a:lnTo>
                  <a:lnTo>
                    <a:pt x="142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2840" y="3145265"/>
              <a:ext cx="212496" cy="1019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6664" y="2757837"/>
              <a:ext cx="145834" cy="1351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052" y="2921731"/>
              <a:ext cx="197814" cy="1465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8907" y="2921731"/>
              <a:ext cx="197815" cy="1465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15581" y="2604033"/>
              <a:ext cx="942340" cy="158750"/>
            </a:xfrm>
            <a:custGeom>
              <a:avLst/>
              <a:gdLst/>
              <a:ahLst/>
              <a:cxnLst/>
              <a:rect l="l" t="t" r="r" b="b"/>
              <a:pathLst>
                <a:path w="942339" h="158750">
                  <a:moveTo>
                    <a:pt x="272732" y="143827"/>
                  </a:moveTo>
                  <a:lnTo>
                    <a:pt x="252247" y="100977"/>
                  </a:lnTo>
                  <a:lnTo>
                    <a:pt x="239737" y="84391"/>
                  </a:lnTo>
                  <a:lnTo>
                    <a:pt x="239991" y="82130"/>
                  </a:lnTo>
                  <a:lnTo>
                    <a:pt x="240436" y="68745"/>
                  </a:lnTo>
                  <a:lnTo>
                    <a:pt x="239991" y="55372"/>
                  </a:lnTo>
                  <a:lnTo>
                    <a:pt x="238760" y="44437"/>
                  </a:lnTo>
                  <a:lnTo>
                    <a:pt x="236918" y="37071"/>
                  </a:lnTo>
                  <a:lnTo>
                    <a:pt x="234670" y="34366"/>
                  </a:lnTo>
                  <a:lnTo>
                    <a:pt x="232435" y="37071"/>
                  </a:lnTo>
                  <a:lnTo>
                    <a:pt x="230606" y="44437"/>
                  </a:lnTo>
                  <a:lnTo>
                    <a:pt x="229362" y="55372"/>
                  </a:lnTo>
                  <a:lnTo>
                    <a:pt x="228904" y="68745"/>
                  </a:lnTo>
                  <a:lnTo>
                    <a:pt x="229044" y="73063"/>
                  </a:lnTo>
                  <a:lnTo>
                    <a:pt x="192989" y="48475"/>
                  </a:lnTo>
                  <a:lnTo>
                    <a:pt x="183908" y="45123"/>
                  </a:lnTo>
                  <a:lnTo>
                    <a:pt x="184277" y="34378"/>
                  </a:lnTo>
                  <a:lnTo>
                    <a:pt x="183819" y="20993"/>
                  </a:lnTo>
                  <a:lnTo>
                    <a:pt x="182587" y="10071"/>
                  </a:lnTo>
                  <a:lnTo>
                    <a:pt x="180746" y="2692"/>
                  </a:lnTo>
                  <a:lnTo>
                    <a:pt x="178511" y="0"/>
                  </a:lnTo>
                  <a:lnTo>
                    <a:pt x="176263" y="2692"/>
                  </a:lnTo>
                  <a:lnTo>
                    <a:pt x="174434" y="10071"/>
                  </a:lnTo>
                  <a:lnTo>
                    <a:pt x="173189" y="20993"/>
                  </a:lnTo>
                  <a:lnTo>
                    <a:pt x="172745" y="34378"/>
                  </a:lnTo>
                  <a:lnTo>
                    <a:pt x="172999" y="42291"/>
                  </a:lnTo>
                  <a:lnTo>
                    <a:pt x="172377" y="42125"/>
                  </a:lnTo>
                  <a:lnTo>
                    <a:pt x="161455" y="40728"/>
                  </a:lnTo>
                  <a:lnTo>
                    <a:pt x="150380" y="40627"/>
                  </a:lnTo>
                  <a:lnTo>
                    <a:pt x="139395" y="41871"/>
                  </a:lnTo>
                  <a:lnTo>
                    <a:pt x="128689" y="44348"/>
                  </a:lnTo>
                  <a:lnTo>
                    <a:pt x="118440" y="47955"/>
                  </a:lnTo>
                  <a:lnTo>
                    <a:pt x="116370" y="48933"/>
                  </a:lnTo>
                  <a:lnTo>
                    <a:pt x="116586" y="42938"/>
                  </a:lnTo>
                  <a:lnTo>
                    <a:pt x="116128" y="29552"/>
                  </a:lnTo>
                  <a:lnTo>
                    <a:pt x="114896" y="18630"/>
                  </a:lnTo>
                  <a:lnTo>
                    <a:pt x="113068" y="11264"/>
                  </a:lnTo>
                  <a:lnTo>
                    <a:pt x="110820" y="8559"/>
                  </a:lnTo>
                  <a:lnTo>
                    <a:pt x="108572" y="11264"/>
                  </a:lnTo>
                  <a:lnTo>
                    <a:pt x="106743" y="18630"/>
                  </a:lnTo>
                  <a:lnTo>
                    <a:pt x="105511" y="29552"/>
                  </a:lnTo>
                  <a:lnTo>
                    <a:pt x="105054" y="42938"/>
                  </a:lnTo>
                  <a:lnTo>
                    <a:pt x="105435" y="54457"/>
                  </a:lnTo>
                  <a:lnTo>
                    <a:pt x="99669" y="57823"/>
                  </a:lnTo>
                  <a:lnTo>
                    <a:pt x="91173" y="63766"/>
                  </a:lnTo>
                  <a:lnTo>
                    <a:pt x="83261" y="70243"/>
                  </a:lnTo>
                  <a:lnTo>
                    <a:pt x="68973" y="84315"/>
                  </a:lnTo>
                  <a:lnTo>
                    <a:pt x="65201" y="88938"/>
                  </a:lnTo>
                  <a:lnTo>
                    <a:pt x="65252" y="87553"/>
                  </a:lnTo>
                  <a:lnTo>
                    <a:pt x="64795" y="74168"/>
                  </a:lnTo>
                  <a:lnTo>
                    <a:pt x="63563" y="63246"/>
                  </a:lnTo>
                  <a:lnTo>
                    <a:pt x="61734" y="55880"/>
                  </a:lnTo>
                  <a:lnTo>
                    <a:pt x="59486" y="53174"/>
                  </a:lnTo>
                  <a:lnTo>
                    <a:pt x="57251" y="55880"/>
                  </a:lnTo>
                  <a:lnTo>
                    <a:pt x="55410" y="63246"/>
                  </a:lnTo>
                  <a:lnTo>
                    <a:pt x="54178" y="74168"/>
                  </a:lnTo>
                  <a:lnTo>
                    <a:pt x="53721" y="87553"/>
                  </a:lnTo>
                  <a:lnTo>
                    <a:pt x="54178" y="100939"/>
                  </a:lnTo>
                  <a:lnTo>
                    <a:pt x="54368" y="102743"/>
                  </a:lnTo>
                  <a:lnTo>
                    <a:pt x="45707" y="115570"/>
                  </a:lnTo>
                  <a:lnTo>
                    <a:pt x="43649" y="119164"/>
                  </a:lnTo>
                  <a:lnTo>
                    <a:pt x="41795" y="117182"/>
                  </a:lnTo>
                  <a:lnTo>
                    <a:pt x="37401" y="112331"/>
                  </a:lnTo>
                  <a:lnTo>
                    <a:pt x="28371" y="102806"/>
                  </a:lnTo>
                  <a:lnTo>
                    <a:pt x="0" y="75184"/>
                  </a:lnTo>
                  <a:lnTo>
                    <a:pt x="2654" y="81292"/>
                  </a:lnTo>
                  <a:lnTo>
                    <a:pt x="23533" y="122351"/>
                  </a:lnTo>
                  <a:lnTo>
                    <a:pt x="26746" y="128054"/>
                  </a:lnTo>
                  <a:lnTo>
                    <a:pt x="29895" y="133794"/>
                  </a:lnTo>
                  <a:lnTo>
                    <a:pt x="33235" y="139407"/>
                  </a:lnTo>
                  <a:lnTo>
                    <a:pt x="44005" y="158216"/>
                  </a:lnTo>
                  <a:lnTo>
                    <a:pt x="55194" y="144665"/>
                  </a:lnTo>
                  <a:lnTo>
                    <a:pt x="65786" y="132181"/>
                  </a:lnTo>
                  <a:lnTo>
                    <a:pt x="66751" y="131038"/>
                  </a:lnTo>
                  <a:lnTo>
                    <a:pt x="78625" y="118033"/>
                  </a:lnTo>
                  <a:lnTo>
                    <a:pt x="117221" y="85928"/>
                  </a:lnTo>
                  <a:lnTo>
                    <a:pt x="160058" y="72999"/>
                  </a:lnTo>
                  <a:lnTo>
                    <a:pt x="174929" y="74612"/>
                  </a:lnTo>
                  <a:lnTo>
                    <a:pt x="219062" y="95364"/>
                  </a:lnTo>
                  <a:lnTo>
                    <a:pt x="259765" y="130416"/>
                  </a:lnTo>
                  <a:lnTo>
                    <a:pt x="272732" y="143827"/>
                  </a:lnTo>
                  <a:close/>
                </a:path>
                <a:path w="942339" h="158750">
                  <a:moveTo>
                    <a:pt x="942149" y="75184"/>
                  </a:moveTo>
                  <a:lnTo>
                    <a:pt x="920013" y="102527"/>
                  </a:lnTo>
                  <a:lnTo>
                    <a:pt x="918362" y="100012"/>
                  </a:lnTo>
                  <a:lnTo>
                    <a:pt x="917371" y="98742"/>
                  </a:lnTo>
                  <a:lnTo>
                    <a:pt x="917371" y="106311"/>
                  </a:lnTo>
                  <a:lnTo>
                    <a:pt x="914806" y="109893"/>
                  </a:lnTo>
                  <a:lnTo>
                    <a:pt x="917371" y="106311"/>
                  </a:lnTo>
                  <a:lnTo>
                    <a:pt x="917371" y="98742"/>
                  </a:lnTo>
                  <a:lnTo>
                    <a:pt x="913117" y="93281"/>
                  </a:lnTo>
                  <a:lnTo>
                    <a:pt x="913307" y="91706"/>
                  </a:lnTo>
                  <a:lnTo>
                    <a:pt x="913752" y="78320"/>
                  </a:lnTo>
                  <a:lnTo>
                    <a:pt x="913307" y="64947"/>
                  </a:lnTo>
                  <a:lnTo>
                    <a:pt x="912063" y="54013"/>
                  </a:lnTo>
                  <a:lnTo>
                    <a:pt x="910234" y="46647"/>
                  </a:lnTo>
                  <a:lnTo>
                    <a:pt x="907986" y="43942"/>
                  </a:lnTo>
                  <a:lnTo>
                    <a:pt x="905751" y="46647"/>
                  </a:lnTo>
                  <a:lnTo>
                    <a:pt x="903922" y="54013"/>
                  </a:lnTo>
                  <a:lnTo>
                    <a:pt x="902677" y="64947"/>
                  </a:lnTo>
                  <a:lnTo>
                    <a:pt x="902220" y="78320"/>
                  </a:lnTo>
                  <a:lnTo>
                    <a:pt x="902284" y="80416"/>
                  </a:lnTo>
                  <a:lnTo>
                    <a:pt x="893724" y="71424"/>
                  </a:lnTo>
                  <a:lnTo>
                    <a:pt x="861669" y="48539"/>
                  </a:lnTo>
                  <a:lnTo>
                    <a:pt x="857173" y="46342"/>
                  </a:lnTo>
                  <a:lnTo>
                    <a:pt x="854062" y="2692"/>
                  </a:lnTo>
                  <a:lnTo>
                    <a:pt x="851814" y="0"/>
                  </a:lnTo>
                  <a:lnTo>
                    <a:pt x="849579" y="2692"/>
                  </a:lnTo>
                  <a:lnTo>
                    <a:pt x="847750" y="10071"/>
                  </a:lnTo>
                  <a:lnTo>
                    <a:pt x="846505" y="20993"/>
                  </a:lnTo>
                  <a:lnTo>
                    <a:pt x="846048" y="34378"/>
                  </a:lnTo>
                  <a:lnTo>
                    <a:pt x="846302" y="42164"/>
                  </a:lnTo>
                  <a:lnTo>
                    <a:pt x="842492" y="41059"/>
                  </a:lnTo>
                  <a:lnTo>
                    <a:pt x="835761" y="39243"/>
                  </a:lnTo>
                  <a:lnTo>
                    <a:pt x="828776" y="38112"/>
                  </a:lnTo>
                  <a:lnTo>
                    <a:pt x="814679" y="37376"/>
                  </a:lnTo>
                  <a:lnTo>
                    <a:pt x="807593" y="37947"/>
                  </a:lnTo>
                  <a:lnTo>
                    <a:pt x="800722" y="39179"/>
                  </a:lnTo>
                  <a:lnTo>
                    <a:pt x="790575" y="41617"/>
                  </a:lnTo>
                  <a:lnTo>
                    <a:pt x="789635" y="41960"/>
                  </a:lnTo>
                  <a:lnTo>
                    <a:pt x="789901" y="34378"/>
                  </a:lnTo>
                  <a:lnTo>
                    <a:pt x="789444" y="20993"/>
                  </a:lnTo>
                  <a:lnTo>
                    <a:pt x="788212" y="10071"/>
                  </a:lnTo>
                  <a:lnTo>
                    <a:pt x="786384" y="2692"/>
                  </a:lnTo>
                  <a:lnTo>
                    <a:pt x="784136" y="0"/>
                  </a:lnTo>
                  <a:lnTo>
                    <a:pt x="781888" y="2692"/>
                  </a:lnTo>
                  <a:lnTo>
                    <a:pt x="780059" y="10071"/>
                  </a:lnTo>
                  <a:lnTo>
                    <a:pt x="778827" y="20993"/>
                  </a:lnTo>
                  <a:lnTo>
                    <a:pt x="778370" y="34378"/>
                  </a:lnTo>
                  <a:lnTo>
                    <a:pt x="778764" y="46088"/>
                  </a:lnTo>
                  <a:lnTo>
                    <a:pt x="771740" y="49415"/>
                  </a:lnTo>
                  <a:lnTo>
                    <a:pt x="740714" y="72898"/>
                  </a:lnTo>
                  <a:lnTo>
                    <a:pt x="738327" y="75450"/>
                  </a:lnTo>
                  <a:lnTo>
                    <a:pt x="738568" y="68745"/>
                  </a:lnTo>
                  <a:lnTo>
                    <a:pt x="738111" y="55372"/>
                  </a:lnTo>
                  <a:lnTo>
                    <a:pt x="736879" y="44437"/>
                  </a:lnTo>
                  <a:lnTo>
                    <a:pt x="735050" y="37071"/>
                  </a:lnTo>
                  <a:lnTo>
                    <a:pt x="732802" y="34366"/>
                  </a:lnTo>
                  <a:lnTo>
                    <a:pt x="730554" y="37071"/>
                  </a:lnTo>
                  <a:lnTo>
                    <a:pt x="728726" y="44437"/>
                  </a:lnTo>
                  <a:lnTo>
                    <a:pt x="727494" y="55372"/>
                  </a:lnTo>
                  <a:lnTo>
                    <a:pt x="727036" y="68745"/>
                  </a:lnTo>
                  <a:lnTo>
                    <a:pt x="727494" y="82130"/>
                  </a:lnTo>
                  <a:lnTo>
                    <a:pt x="728078" y="87350"/>
                  </a:lnTo>
                  <a:lnTo>
                    <a:pt x="722731" y="94564"/>
                  </a:lnTo>
                  <a:lnTo>
                    <a:pt x="701433" y="135128"/>
                  </a:lnTo>
                  <a:lnTo>
                    <a:pt x="698652" y="143827"/>
                  </a:lnTo>
                  <a:lnTo>
                    <a:pt x="710844" y="130632"/>
                  </a:lnTo>
                  <a:lnTo>
                    <a:pt x="723239" y="118071"/>
                  </a:lnTo>
                  <a:lnTo>
                    <a:pt x="762673" y="85991"/>
                  </a:lnTo>
                  <a:lnTo>
                    <a:pt x="805484" y="69291"/>
                  </a:lnTo>
                  <a:lnTo>
                    <a:pt x="812685" y="68770"/>
                  </a:lnTo>
                  <a:lnTo>
                    <a:pt x="819861" y="68961"/>
                  </a:lnTo>
                  <a:lnTo>
                    <a:pt x="861517" y="84175"/>
                  </a:lnTo>
                  <a:lnTo>
                    <a:pt x="899236" y="115887"/>
                  </a:lnTo>
                  <a:lnTo>
                    <a:pt x="924420" y="143217"/>
                  </a:lnTo>
                  <a:lnTo>
                    <a:pt x="930821" y="122466"/>
                  </a:lnTo>
                  <a:lnTo>
                    <a:pt x="932230" y="118071"/>
                  </a:lnTo>
                  <a:lnTo>
                    <a:pt x="932472" y="117233"/>
                  </a:lnTo>
                  <a:lnTo>
                    <a:pt x="933361" y="114096"/>
                  </a:lnTo>
                  <a:lnTo>
                    <a:pt x="934593" y="109893"/>
                  </a:lnTo>
                  <a:lnTo>
                    <a:pt x="936828" y="101384"/>
                  </a:lnTo>
                  <a:lnTo>
                    <a:pt x="938479" y="94564"/>
                  </a:lnTo>
                  <a:lnTo>
                    <a:pt x="939825" y="88442"/>
                  </a:lnTo>
                  <a:lnTo>
                    <a:pt x="941082" y="81864"/>
                  </a:lnTo>
                  <a:lnTo>
                    <a:pt x="942149" y="75184"/>
                  </a:lnTo>
                  <a:close/>
                </a:path>
              </a:pathLst>
            </a:custGeom>
            <a:solidFill>
              <a:srgbClr val="211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3683" y="2484183"/>
              <a:ext cx="1033780" cy="113664"/>
            </a:xfrm>
            <a:custGeom>
              <a:avLst/>
              <a:gdLst/>
              <a:ahLst/>
              <a:cxnLst/>
              <a:rect l="l" t="t" r="r" b="b"/>
              <a:pathLst>
                <a:path w="1033780" h="113664">
                  <a:moveTo>
                    <a:pt x="289585" y="46291"/>
                  </a:moveTo>
                  <a:lnTo>
                    <a:pt x="260464" y="15506"/>
                  </a:lnTo>
                  <a:lnTo>
                    <a:pt x="221792" y="3505"/>
                  </a:lnTo>
                  <a:lnTo>
                    <a:pt x="178269" y="0"/>
                  </a:lnTo>
                  <a:lnTo>
                    <a:pt x="163779" y="1282"/>
                  </a:lnTo>
                  <a:lnTo>
                    <a:pt x="120053" y="10998"/>
                  </a:lnTo>
                  <a:lnTo>
                    <a:pt x="72745" y="29946"/>
                  </a:lnTo>
                  <a:lnTo>
                    <a:pt x="38925" y="53276"/>
                  </a:lnTo>
                  <a:lnTo>
                    <a:pt x="8623" y="87833"/>
                  </a:lnTo>
                  <a:lnTo>
                    <a:pt x="0" y="105803"/>
                  </a:lnTo>
                  <a:lnTo>
                    <a:pt x="4648" y="113144"/>
                  </a:lnTo>
                  <a:lnTo>
                    <a:pt x="11696" y="113601"/>
                  </a:lnTo>
                  <a:lnTo>
                    <a:pt x="20294" y="112509"/>
                  </a:lnTo>
                  <a:lnTo>
                    <a:pt x="31610" y="108191"/>
                  </a:lnTo>
                  <a:lnTo>
                    <a:pt x="46736" y="100609"/>
                  </a:lnTo>
                  <a:lnTo>
                    <a:pt x="66776" y="89712"/>
                  </a:lnTo>
                  <a:lnTo>
                    <a:pt x="136283" y="60426"/>
                  </a:lnTo>
                  <a:lnTo>
                    <a:pt x="193103" y="50038"/>
                  </a:lnTo>
                  <a:lnTo>
                    <a:pt x="234683" y="50888"/>
                  </a:lnTo>
                  <a:lnTo>
                    <a:pt x="258483" y="55346"/>
                  </a:lnTo>
                  <a:lnTo>
                    <a:pt x="264147" y="56832"/>
                  </a:lnTo>
                  <a:lnTo>
                    <a:pt x="270027" y="57454"/>
                  </a:lnTo>
                  <a:lnTo>
                    <a:pt x="275869" y="56908"/>
                  </a:lnTo>
                  <a:lnTo>
                    <a:pt x="285953" y="53276"/>
                  </a:lnTo>
                  <a:lnTo>
                    <a:pt x="289585" y="46291"/>
                  </a:lnTo>
                  <a:close/>
                </a:path>
                <a:path w="1033780" h="113664">
                  <a:moveTo>
                    <a:pt x="1033703" y="105803"/>
                  </a:moveTo>
                  <a:lnTo>
                    <a:pt x="1005306" y="63550"/>
                  </a:lnTo>
                  <a:lnTo>
                    <a:pt x="960945" y="29946"/>
                  </a:lnTo>
                  <a:lnTo>
                    <a:pt x="913638" y="10998"/>
                  </a:lnTo>
                  <a:lnTo>
                    <a:pt x="869911" y="1282"/>
                  </a:lnTo>
                  <a:lnTo>
                    <a:pt x="855433" y="0"/>
                  </a:lnTo>
                  <a:lnTo>
                    <a:pt x="832040" y="787"/>
                  </a:lnTo>
                  <a:lnTo>
                    <a:pt x="781418" y="11976"/>
                  </a:lnTo>
                  <a:lnTo>
                    <a:pt x="745693" y="37985"/>
                  </a:lnTo>
                  <a:lnTo>
                    <a:pt x="744105" y="46291"/>
                  </a:lnTo>
                  <a:lnTo>
                    <a:pt x="747737" y="53276"/>
                  </a:lnTo>
                  <a:lnTo>
                    <a:pt x="757834" y="56908"/>
                  </a:lnTo>
                  <a:lnTo>
                    <a:pt x="763676" y="57454"/>
                  </a:lnTo>
                  <a:lnTo>
                    <a:pt x="769556" y="56832"/>
                  </a:lnTo>
                  <a:lnTo>
                    <a:pt x="775220" y="55346"/>
                  </a:lnTo>
                  <a:lnTo>
                    <a:pt x="799007" y="50888"/>
                  </a:lnTo>
                  <a:lnTo>
                    <a:pt x="840587" y="50038"/>
                  </a:lnTo>
                  <a:lnTo>
                    <a:pt x="897407" y="60426"/>
                  </a:lnTo>
                  <a:lnTo>
                    <a:pt x="966927" y="89712"/>
                  </a:lnTo>
                  <a:lnTo>
                    <a:pt x="986942" y="100609"/>
                  </a:lnTo>
                  <a:lnTo>
                    <a:pt x="1002080" y="108191"/>
                  </a:lnTo>
                  <a:lnTo>
                    <a:pt x="1013396" y="112509"/>
                  </a:lnTo>
                  <a:lnTo>
                    <a:pt x="1022007" y="113601"/>
                  </a:lnTo>
                  <a:lnTo>
                    <a:pt x="1029055" y="113144"/>
                  </a:lnTo>
                  <a:lnTo>
                    <a:pt x="1033703" y="105803"/>
                  </a:lnTo>
                  <a:close/>
                </a:path>
              </a:pathLst>
            </a:custGeom>
            <a:solidFill>
              <a:srgbClr val="2B14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23928" y="3594914"/>
            <a:ext cx="112458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231E21"/>
                </a:solidFill>
                <a:latin typeface="Comic Sans MS"/>
                <a:cs typeface="Comic Sans MS"/>
              </a:rPr>
              <a:t>HAPPY</a:t>
            </a:r>
            <a:endParaRPr sz="265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3084" y="4203447"/>
            <a:ext cx="122491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231E21"/>
                </a:solidFill>
                <a:latin typeface="Comic Sans MS"/>
                <a:cs typeface="Comic Sans MS"/>
              </a:rPr>
              <a:t>ANGRY</a:t>
            </a:r>
            <a:endParaRPr sz="2650">
              <a:latin typeface="Comic Sans MS"/>
              <a:cs typeface="Comic Sans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3756" y="2800056"/>
            <a:ext cx="1330566" cy="133055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158588" y="3594943"/>
            <a:ext cx="173482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231E21"/>
                </a:solidFill>
                <a:latin typeface="Comic Sans MS"/>
                <a:cs typeface="Comic Sans MS"/>
              </a:rPr>
              <a:t>NERVOUS</a:t>
            </a:r>
            <a:endParaRPr sz="2650">
              <a:latin typeface="Comic Sans MS"/>
              <a:cs typeface="Comic Sans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64498" y="2191514"/>
            <a:ext cx="1330553" cy="133055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429298" y="4285172"/>
            <a:ext cx="85407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20" dirty="0">
                <a:solidFill>
                  <a:srgbClr val="231E21"/>
                </a:solidFill>
                <a:latin typeface="Comic Sans MS"/>
                <a:cs typeface="Comic Sans MS"/>
              </a:rPr>
              <a:t>SICK</a:t>
            </a:r>
            <a:endParaRPr sz="2650">
              <a:latin typeface="Comic Sans MS"/>
              <a:cs typeface="Comic Sans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04082" y="2881767"/>
            <a:ext cx="1330960" cy="1330960"/>
            <a:chOff x="6204082" y="2881767"/>
            <a:chExt cx="1330960" cy="1330960"/>
          </a:xfrm>
        </p:grpSpPr>
        <p:sp>
          <p:nvSpPr>
            <p:cNvPr id="20" name="object 20"/>
            <p:cNvSpPr/>
            <p:nvPr/>
          </p:nvSpPr>
          <p:spPr>
            <a:xfrm>
              <a:off x="6204082" y="2881767"/>
              <a:ext cx="1330960" cy="1330960"/>
            </a:xfrm>
            <a:custGeom>
              <a:avLst/>
              <a:gdLst/>
              <a:ahLst/>
              <a:cxnLst/>
              <a:rect l="l" t="t" r="r" b="b"/>
              <a:pathLst>
                <a:path w="1330959" h="1330960">
                  <a:moveTo>
                    <a:pt x="665276" y="0"/>
                  </a:moveTo>
                  <a:lnTo>
                    <a:pt x="617765" y="1670"/>
                  </a:lnTo>
                  <a:lnTo>
                    <a:pt x="571155" y="6606"/>
                  </a:lnTo>
                  <a:lnTo>
                    <a:pt x="525559" y="14695"/>
                  </a:lnTo>
                  <a:lnTo>
                    <a:pt x="481090" y="25825"/>
                  </a:lnTo>
                  <a:lnTo>
                    <a:pt x="437861" y="39883"/>
                  </a:lnTo>
                  <a:lnTo>
                    <a:pt x="395983" y="56756"/>
                  </a:lnTo>
                  <a:lnTo>
                    <a:pt x="355570" y="76332"/>
                  </a:lnTo>
                  <a:lnTo>
                    <a:pt x="316735" y="98499"/>
                  </a:lnTo>
                  <a:lnTo>
                    <a:pt x="279588" y="123143"/>
                  </a:lnTo>
                  <a:lnTo>
                    <a:pt x="244244" y="150152"/>
                  </a:lnTo>
                  <a:lnTo>
                    <a:pt x="210815" y="179414"/>
                  </a:lnTo>
                  <a:lnTo>
                    <a:pt x="179414" y="210815"/>
                  </a:lnTo>
                  <a:lnTo>
                    <a:pt x="150152" y="244244"/>
                  </a:lnTo>
                  <a:lnTo>
                    <a:pt x="123143" y="279588"/>
                  </a:lnTo>
                  <a:lnTo>
                    <a:pt x="98499" y="316735"/>
                  </a:lnTo>
                  <a:lnTo>
                    <a:pt x="76332" y="355570"/>
                  </a:lnTo>
                  <a:lnTo>
                    <a:pt x="56756" y="395983"/>
                  </a:lnTo>
                  <a:lnTo>
                    <a:pt x="39883" y="437861"/>
                  </a:lnTo>
                  <a:lnTo>
                    <a:pt x="25825" y="481090"/>
                  </a:lnTo>
                  <a:lnTo>
                    <a:pt x="14695" y="525559"/>
                  </a:lnTo>
                  <a:lnTo>
                    <a:pt x="6606" y="571155"/>
                  </a:lnTo>
                  <a:lnTo>
                    <a:pt x="1670" y="617765"/>
                  </a:lnTo>
                  <a:lnTo>
                    <a:pt x="0" y="665276"/>
                  </a:lnTo>
                  <a:lnTo>
                    <a:pt x="1670" y="712788"/>
                  </a:lnTo>
                  <a:lnTo>
                    <a:pt x="6606" y="759398"/>
                  </a:lnTo>
                  <a:lnTo>
                    <a:pt x="14695" y="804993"/>
                  </a:lnTo>
                  <a:lnTo>
                    <a:pt x="25825" y="849462"/>
                  </a:lnTo>
                  <a:lnTo>
                    <a:pt x="39883" y="892692"/>
                  </a:lnTo>
                  <a:lnTo>
                    <a:pt x="56756" y="934569"/>
                  </a:lnTo>
                  <a:lnTo>
                    <a:pt x="76332" y="974982"/>
                  </a:lnTo>
                  <a:lnTo>
                    <a:pt x="98499" y="1013818"/>
                  </a:lnTo>
                  <a:lnTo>
                    <a:pt x="123143" y="1050964"/>
                  </a:lnTo>
                  <a:lnTo>
                    <a:pt x="150152" y="1086308"/>
                  </a:lnTo>
                  <a:lnTo>
                    <a:pt x="179414" y="1119737"/>
                  </a:lnTo>
                  <a:lnTo>
                    <a:pt x="210815" y="1151139"/>
                  </a:lnTo>
                  <a:lnTo>
                    <a:pt x="244244" y="1180401"/>
                  </a:lnTo>
                  <a:lnTo>
                    <a:pt x="279588" y="1207410"/>
                  </a:lnTo>
                  <a:lnTo>
                    <a:pt x="316735" y="1232054"/>
                  </a:lnTo>
                  <a:lnTo>
                    <a:pt x="355570" y="1254220"/>
                  </a:lnTo>
                  <a:lnTo>
                    <a:pt x="395983" y="1273796"/>
                  </a:lnTo>
                  <a:lnTo>
                    <a:pt x="437861" y="1290670"/>
                  </a:lnTo>
                  <a:lnTo>
                    <a:pt x="481090" y="1304728"/>
                  </a:lnTo>
                  <a:lnTo>
                    <a:pt x="525559" y="1315857"/>
                  </a:lnTo>
                  <a:lnTo>
                    <a:pt x="571155" y="1323947"/>
                  </a:lnTo>
                  <a:lnTo>
                    <a:pt x="617765" y="1328883"/>
                  </a:lnTo>
                  <a:lnTo>
                    <a:pt x="665276" y="1330553"/>
                  </a:lnTo>
                  <a:lnTo>
                    <a:pt x="712788" y="1328883"/>
                  </a:lnTo>
                  <a:lnTo>
                    <a:pt x="759398" y="1323947"/>
                  </a:lnTo>
                  <a:lnTo>
                    <a:pt x="804993" y="1315857"/>
                  </a:lnTo>
                  <a:lnTo>
                    <a:pt x="849462" y="1304728"/>
                  </a:lnTo>
                  <a:lnTo>
                    <a:pt x="892692" y="1290670"/>
                  </a:lnTo>
                  <a:lnTo>
                    <a:pt x="934569" y="1273796"/>
                  </a:lnTo>
                  <a:lnTo>
                    <a:pt x="974982" y="1254220"/>
                  </a:lnTo>
                  <a:lnTo>
                    <a:pt x="1013818" y="1232054"/>
                  </a:lnTo>
                  <a:lnTo>
                    <a:pt x="1050964" y="1207410"/>
                  </a:lnTo>
                  <a:lnTo>
                    <a:pt x="1086308" y="1180401"/>
                  </a:lnTo>
                  <a:lnTo>
                    <a:pt x="1119737" y="1151139"/>
                  </a:lnTo>
                  <a:lnTo>
                    <a:pt x="1151139" y="1119737"/>
                  </a:lnTo>
                  <a:lnTo>
                    <a:pt x="1180401" y="1086308"/>
                  </a:lnTo>
                  <a:lnTo>
                    <a:pt x="1207410" y="1050964"/>
                  </a:lnTo>
                  <a:lnTo>
                    <a:pt x="1232054" y="1013818"/>
                  </a:lnTo>
                  <a:lnTo>
                    <a:pt x="1254220" y="974982"/>
                  </a:lnTo>
                  <a:lnTo>
                    <a:pt x="1273796" y="934569"/>
                  </a:lnTo>
                  <a:lnTo>
                    <a:pt x="1290670" y="892692"/>
                  </a:lnTo>
                  <a:lnTo>
                    <a:pt x="1304728" y="849462"/>
                  </a:lnTo>
                  <a:lnTo>
                    <a:pt x="1315857" y="804993"/>
                  </a:lnTo>
                  <a:lnTo>
                    <a:pt x="1323947" y="759398"/>
                  </a:lnTo>
                  <a:lnTo>
                    <a:pt x="1328883" y="712788"/>
                  </a:lnTo>
                  <a:lnTo>
                    <a:pt x="1330553" y="665276"/>
                  </a:lnTo>
                  <a:lnTo>
                    <a:pt x="1328883" y="617765"/>
                  </a:lnTo>
                  <a:lnTo>
                    <a:pt x="1323947" y="571155"/>
                  </a:lnTo>
                  <a:lnTo>
                    <a:pt x="1315857" y="525559"/>
                  </a:lnTo>
                  <a:lnTo>
                    <a:pt x="1304728" y="481090"/>
                  </a:lnTo>
                  <a:lnTo>
                    <a:pt x="1290670" y="437861"/>
                  </a:lnTo>
                  <a:lnTo>
                    <a:pt x="1273796" y="395983"/>
                  </a:lnTo>
                  <a:lnTo>
                    <a:pt x="1254220" y="355570"/>
                  </a:lnTo>
                  <a:lnTo>
                    <a:pt x="1232054" y="316735"/>
                  </a:lnTo>
                  <a:lnTo>
                    <a:pt x="1207410" y="279588"/>
                  </a:lnTo>
                  <a:lnTo>
                    <a:pt x="1180401" y="244244"/>
                  </a:lnTo>
                  <a:lnTo>
                    <a:pt x="1151139" y="210815"/>
                  </a:lnTo>
                  <a:lnTo>
                    <a:pt x="1119737" y="179414"/>
                  </a:lnTo>
                  <a:lnTo>
                    <a:pt x="1086308" y="150152"/>
                  </a:lnTo>
                  <a:lnTo>
                    <a:pt x="1050964" y="123143"/>
                  </a:lnTo>
                  <a:lnTo>
                    <a:pt x="1013818" y="98499"/>
                  </a:lnTo>
                  <a:lnTo>
                    <a:pt x="974982" y="76332"/>
                  </a:lnTo>
                  <a:lnTo>
                    <a:pt x="934569" y="56756"/>
                  </a:lnTo>
                  <a:lnTo>
                    <a:pt x="892692" y="39883"/>
                  </a:lnTo>
                  <a:lnTo>
                    <a:pt x="849462" y="25825"/>
                  </a:lnTo>
                  <a:lnTo>
                    <a:pt x="804993" y="14695"/>
                  </a:lnTo>
                  <a:lnTo>
                    <a:pt x="759398" y="6606"/>
                  </a:lnTo>
                  <a:lnTo>
                    <a:pt x="712788" y="1670"/>
                  </a:lnTo>
                  <a:lnTo>
                    <a:pt x="665276" y="0"/>
                  </a:lnTo>
                  <a:close/>
                </a:path>
              </a:pathLst>
            </a:custGeom>
            <a:solidFill>
              <a:srgbClr val="A5A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06007" y="3179813"/>
              <a:ext cx="925194" cy="132080"/>
            </a:xfrm>
            <a:custGeom>
              <a:avLst/>
              <a:gdLst/>
              <a:ahLst/>
              <a:cxnLst/>
              <a:rect l="l" t="t" r="r" b="b"/>
              <a:pathLst>
                <a:path w="925195" h="132079">
                  <a:moveTo>
                    <a:pt x="280695" y="44767"/>
                  </a:moveTo>
                  <a:lnTo>
                    <a:pt x="277964" y="31381"/>
                  </a:lnTo>
                  <a:lnTo>
                    <a:pt x="266115" y="16624"/>
                  </a:lnTo>
                  <a:lnTo>
                    <a:pt x="262686" y="13385"/>
                  </a:lnTo>
                  <a:lnTo>
                    <a:pt x="259537" y="9855"/>
                  </a:lnTo>
                  <a:lnTo>
                    <a:pt x="255168" y="7670"/>
                  </a:lnTo>
                  <a:lnTo>
                    <a:pt x="240842" y="2095"/>
                  </a:lnTo>
                  <a:lnTo>
                    <a:pt x="226212" y="0"/>
                  </a:lnTo>
                  <a:lnTo>
                    <a:pt x="211391" y="609"/>
                  </a:lnTo>
                  <a:lnTo>
                    <a:pt x="148132" y="17424"/>
                  </a:lnTo>
                  <a:lnTo>
                    <a:pt x="102158" y="37198"/>
                  </a:lnTo>
                  <a:lnTo>
                    <a:pt x="12598" y="82232"/>
                  </a:lnTo>
                  <a:lnTo>
                    <a:pt x="0" y="101485"/>
                  </a:lnTo>
                  <a:lnTo>
                    <a:pt x="2692" y="113271"/>
                  </a:lnTo>
                  <a:lnTo>
                    <a:pt x="46189" y="132054"/>
                  </a:lnTo>
                  <a:lnTo>
                    <a:pt x="61429" y="131267"/>
                  </a:lnTo>
                  <a:lnTo>
                    <a:pt x="118643" y="119316"/>
                  </a:lnTo>
                  <a:lnTo>
                    <a:pt x="197129" y="91871"/>
                  </a:lnTo>
                  <a:lnTo>
                    <a:pt x="228346" y="80975"/>
                  </a:lnTo>
                  <a:lnTo>
                    <a:pt x="243725" y="74955"/>
                  </a:lnTo>
                  <a:lnTo>
                    <a:pt x="258699" y="67945"/>
                  </a:lnTo>
                  <a:lnTo>
                    <a:pt x="274294" y="56921"/>
                  </a:lnTo>
                  <a:lnTo>
                    <a:pt x="280695" y="44767"/>
                  </a:lnTo>
                  <a:close/>
                </a:path>
                <a:path w="925195" h="132079">
                  <a:moveTo>
                    <a:pt x="924953" y="101485"/>
                  </a:moveTo>
                  <a:lnTo>
                    <a:pt x="822807" y="37198"/>
                  </a:lnTo>
                  <a:lnTo>
                    <a:pt x="776820" y="17424"/>
                  </a:lnTo>
                  <a:lnTo>
                    <a:pt x="728497" y="3111"/>
                  </a:lnTo>
                  <a:lnTo>
                    <a:pt x="698741" y="0"/>
                  </a:lnTo>
                  <a:lnTo>
                    <a:pt x="684123" y="2095"/>
                  </a:lnTo>
                  <a:lnTo>
                    <a:pt x="669785" y="7670"/>
                  </a:lnTo>
                  <a:lnTo>
                    <a:pt x="665416" y="9855"/>
                  </a:lnTo>
                  <a:lnTo>
                    <a:pt x="662279" y="13385"/>
                  </a:lnTo>
                  <a:lnTo>
                    <a:pt x="658837" y="16624"/>
                  </a:lnTo>
                  <a:lnTo>
                    <a:pt x="647001" y="31381"/>
                  </a:lnTo>
                  <a:lnTo>
                    <a:pt x="644258" y="44767"/>
                  </a:lnTo>
                  <a:lnTo>
                    <a:pt x="650659" y="56921"/>
                  </a:lnTo>
                  <a:lnTo>
                    <a:pt x="666254" y="67945"/>
                  </a:lnTo>
                  <a:lnTo>
                    <a:pt x="681228" y="74955"/>
                  </a:lnTo>
                  <a:lnTo>
                    <a:pt x="696620" y="80975"/>
                  </a:lnTo>
                  <a:lnTo>
                    <a:pt x="727824" y="91871"/>
                  </a:lnTo>
                  <a:lnTo>
                    <a:pt x="779945" y="110794"/>
                  </a:lnTo>
                  <a:lnTo>
                    <a:pt x="833259" y="126149"/>
                  </a:lnTo>
                  <a:lnTo>
                    <a:pt x="878763" y="132054"/>
                  </a:lnTo>
                  <a:lnTo>
                    <a:pt x="894181" y="130886"/>
                  </a:lnTo>
                  <a:lnTo>
                    <a:pt x="901293" y="129819"/>
                  </a:lnTo>
                  <a:lnTo>
                    <a:pt x="908138" y="128168"/>
                  </a:lnTo>
                  <a:lnTo>
                    <a:pt x="913892" y="123596"/>
                  </a:lnTo>
                  <a:lnTo>
                    <a:pt x="922261" y="113271"/>
                  </a:lnTo>
                  <a:lnTo>
                    <a:pt x="924953" y="101485"/>
                  </a:lnTo>
                  <a:close/>
                </a:path>
              </a:pathLst>
            </a:custGeom>
            <a:solidFill>
              <a:srgbClr val="2B14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4872" y="3367218"/>
              <a:ext cx="709295" cy="183515"/>
            </a:xfrm>
            <a:custGeom>
              <a:avLst/>
              <a:gdLst/>
              <a:ahLst/>
              <a:cxnLst/>
              <a:rect l="l" t="t" r="r" b="b"/>
              <a:pathLst>
                <a:path w="709295" h="183514">
                  <a:moveTo>
                    <a:pt x="0" y="0"/>
                  </a:moveTo>
                  <a:lnTo>
                    <a:pt x="216319" y="94792"/>
                  </a:lnTo>
                  <a:lnTo>
                    <a:pt x="7708" y="183261"/>
                  </a:lnTo>
                </a:path>
                <a:path w="709295" h="183514">
                  <a:moveTo>
                    <a:pt x="708964" y="1384"/>
                  </a:moveTo>
                  <a:lnTo>
                    <a:pt x="491998" y="94742"/>
                  </a:lnTo>
                  <a:lnTo>
                    <a:pt x="701243" y="181876"/>
                  </a:lnTo>
                </a:path>
              </a:pathLst>
            </a:custGeom>
            <a:ln w="24345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24407" y="3904140"/>
              <a:ext cx="488315" cy="153670"/>
            </a:xfrm>
            <a:custGeom>
              <a:avLst/>
              <a:gdLst/>
              <a:ahLst/>
              <a:cxnLst/>
              <a:rect l="l" t="t" r="r" b="b"/>
              <a:pathLst>
                <a:path w="488315" h="153670">
                  <a:moveTo>
                    <a:pt x="276209" y="0"/>
                  </a:moveTo>
                  <a:lnTo>
                    <a:pt x="128993" y="36305"/>
                  </a:lnTo>
                  <a:lnTo>
                    <a:pt x="90716" y="62594"/>
                  </a:lnTo>
                  <a:lnTo>
                    <a:pt x="61125" y="87930"/>
                  </a:lnTo>
                  <a:lnTo>
                    <a:pt x="30914" y="117934"/>
                  </a:lnTo>
                  <a:lnTo>
                    <a:pt x="0" y="153195"/>
                  </a:lnTo>
                  <a:lnTo>
                    <a:pt x="26150" y="149501"/>
                  </a:lnTo>
                  <a:lnTo>
                    <a:pt x="56165" y="145764"/>
                  </a:lnTo>
                  <a:lnTo>
                    <a:pt x="95097" y="141550"/>
                  </a:lnTo>
                  <a:lnTo>
                    <a:pt x="172288" y="135225"/>
                  </a:lnTo>
                  <a:lnTo>
                    <a:pt x="224405" y="132601"/>
                  </a:lnTo>
                  <a:lnTo>
                    <a:pt x="278899" y="131513"/>
                  </a:lnTo>
                  <a:lnTo>
                    <a:pt x="334146" y="132494"/>
                  </a:lnTo>
                  <a:lnTo>
                    <a:pt x="388524" y="136079"/>
                  </a:lnTo>
                  <a:lnTo>
                    <a:pt x="440408" y="142801"/>
                  </a:lnTo>
                  <a:lnTo>
                    <a:pt x="488175" y="153195"/>
                  </a:lnTo>
                  <a:lnTo>
                    <a:pt x="462417" y="116741"/>
                  </a:lnTo>
                  <a:lnTo>
                    <a:pt x="389556" y="46244"/>
                  </a:lnTo>
                  <a:lnTo>
                    <a:pt x="276209" y="0"/>
                  </a:lnTo>
                  <a:close/>
                </a:path>
              </a:pathLst>
            </a:custGeom>
            <a:solidFill>
              <a:srgbClr val="B221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4826" y="3657808"/>
              <a:ext cx="238264" cy="1520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6001" y="3654127"/>
              <a:ext cx="237159" cy="14983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51655" y="3606090"/>
              <a:ext cx="385445" cy="441959"/>
            </a:xfrm>
            <a:custGeom>
              <a:avLst/>
              <a:gdLst/>
              <a:ahLst/>
              <a:cxnLst/>
              <a:rect l="l" t="t" r="r" b="b"/>
              <a:pathLst>
                <a:path w="385445" h="441960">
                  <a:moveTo>
                    <a:pt x="45793" y="0"/>
                  </a:moveTo>
                  <a:lnTo>
                    <a:pt x="4217" y="22731"/>
                  </a:lnTo>
                  <a:lnTo>
                    <a:pt x="0" y="35723"/>
                  </a:lnTo>
                  <a:lnTo>
                    <a:pt x="985" y="49346"/>
                  </a:lnTo>
                  <a:lnTo>
                    <a:pt x="7377" y="61991"/>
                  </a:lnTo>
                  <a:lnTo>
                    <a:pt x="306690" y="441874"/>
                  </a:lnTo>
                  <a:lnTo>
                    <a:pt x="343414" y="439170"/>
                  </a:lnTo>
                  <a:lnTo>
                    <a:pt x="383881" y="436781"/>
                  </a:lnTo>
                  <a:lnTo>
                    <a:pt x="385368" y="428533"/>
                  </a:lnTo>
                  <a:lnTo>
                    <a:pt x="384884" y="420138"/>
                  </a:lnTo>
                  <a:lnTo>
                    <a:pt x="382381" y="411971"/>
                  </a:lnTo>
                  <a:lnTo>
                    <a:pt x="377810" y="404409"/>
                  </a:lnTo>
                  <a:lnTo>
                    <a:pt x="69657" y="13376"/>
                  </a:lnTo>
                  <a:lnTo>
                    <a:pt x="58850" y="4198"/>
                  </a:lnTo>
                  <a:lnTo>
                    <a:pt x="45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89079" y="3646095"/>
              <a:ext cx="310515" cy="386715"/>
            </a:xfrm>
            <a:custGeom>
              <a:avLst/>
              <a:gdLst/>
              <a:ahLst/>
              <a:cxnLst/>
              <a:rect l="l" t="t" r="r" b="b"/>
              <a:pathLst>
                <a:path w="310515" h="386714">
                  <a:moveTo>
                    <a:pt x="11772" y="0"/>
                  </a:moveTo>
                  <a:lnTo>
                    <a:pt x="800" y="8559"/>
                  </a:lnTo>
                  <a:lnTo>
                    <a:pt x="0" y="15189"/>
                  </a:lnTo>
                  <a:lnTo>
                    <a:pt x="291884" y="385597"/>
                  </a:lnTo>
                  <a:lnTo>
                    <a:pt x="298551" y="386397"/>
                  </a:lnTo>
                  <a:lnTo>
                    <a:pt x="304914" y="381431"/>
                  </a:lnTo>
                  <a:lnTo>
                    <a:pt x="309524" y="377837"/>
                  </a:lnTo>
                  <a:lnTo>
                    <a:pt x="310324" y="371208"/>
                  </a:lnTo>
                  <a:lnTo>
                    <a:pt x="18440" y="800"/>
                  </a:lnTo>
                  <a:lnTo>
                    <a:pt x="11772" y="0"/>
                  </a:lnTo>
                  <a:close/>
                </a:path>
              </a:pathLst>
            </a:custGeom>
            <a:solidFill>
              <a:srgbClr val="EF66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4580" y="3036745"/>
              <a:ext cx="91927" cy="18517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91214" y="6339046"/>
            <a:ext cx="159194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231E21"/>
                </a:solidFill>
                <a:latin typeface="Comic Sans MS"/>
                <a:cs typeface="Comic Sans MS"/>
              </a:rPr>
              <a:t>EXCITED</a:t>
            </a:r>
            <a:endParaRPr sz="2650">
              <a:latin typeface="Comic Sans MS"/>
              <a:cs typeface="Comic Sans M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5724" y="4935635"/>
            <a:ext cx="1330566" cy="1330553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806440" y="6926390"/>
            <a:ext cx="75819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25" dirty="0">
                <a:solidFill>
                  <a:srgbClr val="231E21"/>
                </a:solidFill>
                <a:latin typeface="Comic Sans MS"/>
                <a:cs typeface="Comic Sans MS"/>
              </a:rPr>
              <a:t>SAD</a:t>
            </a:r>
            <a:endParaRPr sz="2650">
              <a:latin typeface="Comic Sans MS"/>
              <a:cs typeface="Comic Sans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523756" y="5522979"/>
            <a:ext cx="1330960" cy="1330960"/>
            <a:chOff x="2523756" y="5522979"/>
            <a:chExt cx="1330960" cy="1330960"/>
          </a:xfrm>
        </p:grpSpPr>
        <p:sp>
          <p:nvSpPr>
            <p:cNvPr id="33" name="object 33"/>
            <p:cNvSpPr/>
            <p:nvPr/>
          </p:nvSpPr>
          <p:spPr>
            <a:xfrm>
              <a:off x="2523756" y="5522979"/>
              <a:ext cx="1330960" cy="1330960"/>
            </a:xfrm>
            <a:custGeom>
              <a:avLst/>
              <a:gdLst/>
              <a:ahLst/>
              <a:cxnLst/>
              <a:rect l="l" t="t" r="r" b="b"/>
              <a:pathLst>
                <a:path w="1330960" h="1330959">
                  <a:moveTo>
                    <a:pt x="665289" y="0"/>
                  </a:moveTo>
                  <a:lnTo>
                    <a:pt x="617777" y="1670"/>
                  </a:lnTo>
                  <a:lnTo>
                    <a:pt x="571167" y="6606"/>
                  </a:lnTo>
                  <a:lnTo>
                    <a:pt x="525571" y="14695"/>
                  </a:lnTo>
                  <a:lnTo>
                    <a:pt x="481102" y="25825"/>
                  </a:lnTo>
                  <a:lnTo>
                    <a:pt x="437872" y="39883"/>
                  </a:lnTo>
                  <a:lnTo>
                    <a:pt x="395994" y="56756"/>
                  </a:lnTo>
                  <a:lnTo>
                    <a:pt x="355580" y="76332"/>
                  </a:lnTo>
                  <a:lnTo>
                    <a:pt x="316744" y="98499"/>
                  </a:lnTo>
                  <a:lnTo>
                    <a:pt x="279597" y="123143"/>
                  </a:lnTo>
                  <a:lnTo>
                    <a:pt x="244252" y="150152"/>
                  </a:lnTo>
                  <a:lnTo>
                    <a:pt x="210822" y="179414"/>
                  </a:lnTo>
                  <a:lnTo>
                    <a:pt x="179420" y="210815"/>
                  </a:lnTo>
                  <a:lnTo>
                    <a:pt x="150157" y="244244"/>
                  </a:lnTo>
                  <a:lnTo>
                    <a:pt x="123147" y="279588"/>
                  </a:lnTo>
                  <a:lnTo>
                    <a:pt x="98502" y="316735"/>
                  </a:lnTo>
                  <a:lnTo>
                    <a:pt x="76335" y="355570"/>
                  </a:lnTo>
                  <a:lnTo>
                    <a:pt x="56758" y="395983"/>
                  </a:lnTo>
                  <a:lnTo>
                    <a:pt x="39884" y="437861"/>
                  </a:lnTo>
                  <a:lnTo>
                    <a:pt x="25826" y="481090"/>
                  </a:lnTo>
                  <a:lnTo>
                    <a:pt x="14696" y="525559"/>
                  </a:lnTo>
                  <a:lnTo>
                    <a:pt x="6606" y="571155"/>
                  </a:lnTo>
                  <a:lnTo>
                    <a:pt x="1670" y="617765"/>
                  </a:lnTo>
                  <a:lnTo>
                    <a:pt x="0" y="665276"/>
                  </a:lnTo>
                  <a:lnTo>
                    <a:pt x="1670" y="712788"/>
                  </a:lnTo>
                  <a:lnTo>
                    <a:pt x="6606" y="759398"/>
                  </a:lnTo>
                  <a:lnTo>
                    <a:pt x="14696" y="804993"/>
                  </a:lnTo>
                  <a:lnTo>
                    <a:pt x="25826" y="849462"/>
                  </a:lnTo>
                  <a:lnTo>
                    <a:pt x="39884" y="892692"/>
                  </a:lnTo>
                  <a:lnTo>
                    <a:pt x="56758" y="934569"/>
                  </a:lnTo>
                  <a:lnTo>
                    <a:pt x="76335" y="974982"/>
                  </a:lnTo>
                  <a:lnTo>
                    <a:pt x="98502" y="1013818"/>
                  </a:lnTo>
                  <a:lnTo>
                    <a:pt x="123147" y="1050964"/>
                  </a:lnTo>
                  <a:lnTo>
                    <a:pt x="150157" y="1086308"/>
                  </a:lnTo>
                  <a:lnTo>
                    <a:pt x="179420" y="1119737"/>
                  </a:lnTo>
                  <a:lnTo>
                    <a:pt x="210822" y="1151139"/>
                  </a:lnTo>
                  <a:lnTo>
                    <a:pt x="244252" y="1180401"/>
                  </a:lnTo>
                  <a:lnTo>
                    <a:pt x="279597" y="1207410"/>
                  </a:lnTo>
                  <a:lnTo>
                    <a:pt x="316744" y="1232054"/>
                  </a:lnTo>
                  <a:lnTo>
                    <a:pt x="355580" y="1254220"/>
                  </a:lnTo>
                  <a:lnTo>
                    <a:pt x="395994" y="1273796"/>
                  </a:lnTo>
                  <a:lnTo>
                    <a:pt x="437872" y="1290670"/>
                  </a:lnTo>
                  <a:lnTo>
                    <a:pt x="481102" y="1304728"/>
                  </a:lnTo>
                  <a:lnTo>
                    <a:pt x="525571" y="1315857"/>
                  </a:lnTo>
                  <a:lnTo>
                    <a:pt x="571167" y="1323947"/>
                  </a:lnTo>
                  <a:lnTo>
                    <a:pt x="617777" y="1328883"/>
                  </a:lnTo>
                  <a:lnTo>
                    <a:pt x="665289" y="1330553"/>
                  </a:lnTo>
                  <a:lnTo>
                    <a:pt x="712801" y="1328883"/>
                  </a:lnTo>
                  <a:lnTo>
                    <a:pt x="759410" y="1323947"/>
                  </a:lnTo>
                  <a:lnTo>
                    <a:pt x="805006" y="1315857"/>
                  </a:lnTo>
                  <a:lnTo>
                    <a:pt x="849475" y="1304728"/>
                  </a:lnTo>
                  <a:lnTo>
                    <a:pt x="892704" y="1290670"/>
                  </a:lnTo>
                  <a:lnTo>
                    <a:pt x="934582" y="1273796"/>
                  </a:lnTo>
                  <a:lnTo>
                    <a:pt x="974995" y="1254220"/>
                  </a:lnTo>
                  <a:lnTo>
                    <a:pt x="1013831" y="1232054"/>
                  </a:lnTo>
                  <a:lnTo>
                    <a:pt x="1050977" y="1207410"/>
                  </a:lnTo>
                  <a:lnTo>
                    <a:pt x="1086321" y="1180401"/>
                  </a:lnTo>
                  <a:lnTo>
                    <a:pt x="1119750" y="1151139"/>
                  </a:lnTo>
                  <a:lnTo>
                    <a:pt x="1151152" y="1119737"/>
                  </a:lnTo>
                  <a:lnTo>
                    <a:pt x="1180413" y="1086308"/>
                  </a:lnTo>
                  <a:lnTo>
                    <a:pt x="1207423" y="1050964"/>
                  </a:lnTo>
                  <a:lnTo>
                    <a:pt x="1232067" y="1013818"/>
                  </a:lnTo>
                  <a:lnTo>
                    <a:pt x="1254233" y="974982"/>
                  </a:lnTo>
                  <a:lnTo>
                    <a:pt x="1273809" y="934569"/>
                  </a:lnTo>
                  <a:lnTo>
                    <a:pt x="1290682" y="892692"/>
                  </a:lnTo>
                  <a:lnTo>
                    <a:pt x="1304740" y="849462"/>
                  </a:lnTo>
                  <a:lnTo>
                    <a:pt x="1315870" y="804993"/>
                  </a:lnTo>
                  <a:lnTo>
                    <a:pt x="1323959" y="759398"/>
                  </a:lnTo>
                  <a:lnTo>
                    <a:pt x="1328895" y="712788"/>
                  </a:lnTo>
                  <a:lnTo>
                    <a:pt x="1330566" y="665276"/>
                  </a:lnTo>
                  <a:lnTo>
                    <a:pt x="1328895" y="617765"/>
                  </a:lnTo>
                  <a:lnTo>
                    <a:pt x="1323959" y="571155"/>
                  </a:lnTo>
                  <a:lnTo>
                    <a:pt x="1315870" y="525559"/>
                  </a:lnTo>
                  <a:lnTo>
                    <a:pt x="1304740" y="481090"/>
                  </a:lnTo>
                  <a:lnTo>
                    <a:pt x="1290682" y="437861"/>
                  </a:lnTo>
                  <a:lnTo>
                    <a:pt x="1273809" y="395983"/>
                  </a:lnTo>
                  <a:lnTo>
                    <a:pt x="1254233" y="355570"/>
                  </a:lnTo>
                  <a:lnTo>
                    <a:pt x="1232067" y="316735"/>
                  </a:lnTo>
                  <a:lnTo>
                    <a:pt x="1207423" y="279588"/>
                  </a:lnTo>
                  <a:lnTo>
                    <a:pt x="1180413" y="244244"/>
                  </a:lnTo>
                  <a:lnTo>
                    <a:pt x="1151152" y="210815"/>
                  </a:lnTo>
                  <a:lnTo>
                    <a:pt x="1119750" y="179414"/>
                  </a:lnTo>
                  <a:lnTo>
                    <a:pt x="1086321" y="150152"/>
                  </a:lnTo>
                  <a:lnTo>
                    <a:pt x="1050977" y="123143"/>
                  </a:lnTo>
                  <a:lnTo>
                    <a:pt x="1013831" y="98499"/>
                  </a:lnTo>
                  <a:lnTo>
                    <a:pt x="974995" y="76332"/>
                  </a:lnTo>
                  <a:lnTo>
                    <a:pt x="934582" y="56756"/>
                  </a:lnTo>
                  <a:lnTo>
                    <a:pt x="892704" y="39883"/>
                  </a:lnTo>
                  <a:lnTo>
                    <a:pt x="849475" y="25825"/>
                  </a:lnTo>
                  <a:lnTo>
                    <a:pt x="805006" y="14695"/>
                  </a:lnTo>
                  <a:lnTo>
                    <a:pt x="759410" y="6606"/>
                  </a:lnTo>
                  <a:lnTo>
                    <a:pt x="712801" y="1670"/>
                  </a:lnTo>
                  <a:lnTo>
                    <a:pt x="665289" y="0"/>
                  </a:lnTo>
                  <a:close/>
                </a:path>
              </a:pathLst>
            </a:custGeom>
            <a:solidFill>
              <a:srgbClr val="D8E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29257" y="6203402"/>
              <a:ext cx="130073" cy="1205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62344" y="6593362"/>
              <a:ext cx="253441" cy="9554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691103" y="5981822"/>
              <a:ext cx="311785" cy="355600"/>
            </a:xfrm>
            <a:custGeom>
              <a:avLst/>
              <a:gdLst/>
              <a:ahLst/>
              <a:cxnLst/>
              <a:rect l="l" t="t" r="r" b="b"/>
              <a:pathLst>
                <a:path w="311785" h="355600">
                  <a:moveTo>
                    <a:pt x="202349" y="0"/>
                  </a:moveTo>
                  <a:lnTo>
                    <a:pt x="170788" y="22834"/>
                  </a:lnTo>
                  <a:lnTo>
                    <a:pt x="131978" y="42430"/>
                  </a:lnTo>
                  <a:lnTo>
                    <a:pt x="84289" y="56867"/>
                  </a:lnTo>
                  <a:lnTo>
                    <a:pt x="40792" y="61798"/>
                  </a:lnTo>
                  <a:lnTo>
                    <a:pt x="35467" y="69617"/>
                  </a:lnTo>
                  <a:lnTo>
                    <a:pt x="12546" y="117820"/>
                  </a:lnTo>
                  <a:lnTo>
                    <a:pt x="1757" y="168140"/>
                  </a:lnTo>
                  <a:lnTo>
                    <a:pt x="0" y="193852"/>
                  </a:lnTo>
                  <a:lnTo>
                    <a:pt x="475" y="210934"/>
                  </a:lnTo>
                  <a:lnTo>
                    <a:pt x="11823" y="262407"/>
                  </a:lnTo>
                  <a:lnTo>
                    <a:pt x="32143" y="302907"/>
                  </a:lnTo>
                  <a:lnTo>
                    <a:pt x="66374" y="333209"/>
                  </a:lnTo>
                  <a:lnTo>
                    <a:pt x="107338" y="351559"/>
                  </a:lnTo>
                  <a:lnTo>
                    <a:pt x="140058" y="355319"/>
                  </a:lnTo>
                  <a:lnTo>
                    <a:pt x="173146" y="354047"/>
                  </a:lnTo>
                  <a:lnTo>
                    <a:pt x="234405" y="334683"/>
                  </a:lnTo>
                  <a:lnTo>
                    <a:pt x="282443" y="287753"/>
                  </a:lnTo>
                  <a:lnTo>
                    <a:pt x="308463" y="211624"/>
                  </a:lnTo>
                  <a:lnTo>
                    <a:pt x="311761" y="164703"/>
                  </a:lnTo>
                  <a:lnTo>
                    <a:pt x="305564" y="118538"/>
                  </a:lnTo>
                  <a:lnTo>
                    <a:pt x="289191" y="73850"/>
                  </a:lnTo>
                  <a:lnTo>
                    <a:pt x="271425" y="44864"/>
                  </a:lnTo>
                  <a:lnTo>
                    <a:pt x="249428" y="23718"/>
                  </a:lnTo>
                  <a:lnTo>
                    <a:pt x="225601" y="9176"/>
                  </a:lnTo>
                  <a:lnTo>
                    <a:pt x="202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91103" y="5981822"/>
              <a:ext cx="311785" cy="355600"/>
            </a:xfrm>
            <a:custGeom>
              <a:avLst/>
              <a:gdLst/>
              <a:ahLst/>
              <a:cxnLst/>
              <a:rect l="l" t="t" r="r" b="b"/>
              <a:pathLst>
                <a:path w="311785" h="355600">
                  <a:moveTo>
                    <a:pt x="289191" y="73850"/>
                  </a:moveTo>
                  <a:lnTo>
                    <a:pt x="271425" y="44864"/>
                  </a:lnTo>
                  <a:lnTo>
                    <a:pt x="249428" y="23718"/>
                  </a:lnTo>
                  <a:lnTo>
                    <a:pt x="225601" y="9176"/>
                  </a:lnTo>
                  <a:lnTo>
                    <a:pt x="202349" y="0"/>
                  </a:lnTo>
                  <a:lnTo>
                    <a:pt x="187547" y="11658"/>
                  </a:lnTo>
                  <a:lnTo>
                    <a:pt x="170788" y="22834"/>
                  </a:lnTo>
                  <a:lnTo>
                    <a:pt x="131978" y="42430"/>
                  </a:lnTo>
                  <a:lnTo>
                    <a:pt x="84289" y="56867"/>
                  </a:lnTo>
                  <a:lnTo>
                    <a:pt x="40792" y="61798"/>
                  </a:lnTo>
                  <a:lnTo>
                    <a:pt x="35467" y="69617"/>
                  </a:lnTo>
                  <a:lnTo>
                    <a:pt x="12546" y="117820"/>
                  </a:lnTo>
                  <a:lnTo>
                    <a:pt x="1757" y="168140"/>
                  </a:lnTo>
                  <a:lnTo>
                    <a:pt x="0" y="193852"/>
                  </a:lnTo>
                  <a:lnTo>
                    <a:pt x="475" y="210934"/>
                  </a:lnTo>
                  <a:lnTo>
                    <a:pt x="11823" y="262407"/>
                  </a:lnTo>
                  <a:lnTo>
                    <a:pt x="32143" y="302907"/>
                  </a:lnTo>
                  <a:lnTo>
                    <a:pt x="66374" y="333209"/>
                  </a:lnTo>
                  <a:lnTo>
                    <a:pt x="107338" y="351559"/>
                  </a:lnTo>
                  <a:lnTo>
                    <a:pt x="140058" y="355319"/>
                  </a:lnTo>
                  <a:lnTo>
                    <a:pt x="173146" y="354047"/>
                  </a:lnTo>
                  <a:lnTo>
                    <a:pt x="234405" y="334683"/>
                  </a:lnTo>
                  <a:lnTo>
                    <a:pt x="282443" y="287753"/>
                  </a:lnTo>
                  <a:lnTo>
                    <a:pt x="308463" y="211624"/>
                  </a:lnTo>
                  <a:lnTo>
                    <a:pt x="311761" y="164703"/>
                  </a:lnTo>
                  <a:lnTo>
                    <a:pt x="305564" y="118538"/>
                  </a:lnTo>
                  <a:lnTo>
                    <a:pt x="289191" y="73850"/>
                  </a:lnTo>
                  <a:close/>
                </a:path>
              </a:pathLst>
            </a:custGeom>
            <a:ln w="3175">
              <a:solidFill>
                <a:srgbClr val="603D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57341" y="6047694"/>
              <a:ext cx="179705" cy="263525"/>
            </a:xfrm>
            <a:custGeom>
              <a:avLst/>
              <a:gdLst/>
              <a:ahLst/>
              <a:cxnLst/>
              <a:rect l="l" t="t" r="r" b="b"/>
              <a:pathLst>
                <a:path w="179705" h="263525">
                  <a:moveTo>
                    <a:pt x="95326" y="0"/>
                  </a:moveTo>
                  <a:lnTo>
                    <a:pt x="59950" y="8596"/>
                  </a:lnTo>
                  <a:lnTo>
                    <a:pt x="30232" y="35337"/>
                  </a:lnTo>
                  <a:lnTo>
                    <a:pt x="9229" y="76166"/>
                  </a:lnTo>
                  <a:lnTo>
                    <a:pt x="0" y="127025"/>
                  </a:lnTo>
                  <a:lnTo>
                    <a:pt x="4817" y="178547"/>
                  </a:lnTo>
                  <a:lnTo>
                    <a:pt x="22225" y="221299"/>
                  </a:lnTo>
                  <a:lnTo>
                    <a:pt x="49509" y="250917"/>
                  </a:lnTo>
                  <a:lnTo>
                    <a:pt x="83959" y="263042"/>
                  </a:lnTo>
                  <a:lnTo>
                    <a:pt x="119345" y="254470"/>
                  </a:lnTo>
                  <a:lnTo>
                    <a:pt x="149083" y="227728"/>
                  </a:lnTo>
                  <a:lnTo>
                    <a:pt x="170104" y="186877"/>
                  </a:lnTo>
                  <a:lnTo>
                    <a:pt x="179336" y="135978"/>
                  </a:lnTo>
                  <a:lnTo>
                    <a:pt x="174457" y="84467"/>
                  </a:lnTo>
                  <a:lnTo>
                    <a:pt x="157048" y="41709"/>
                  </a:lnTo>
                  <a:lnTo>
                    <a:pt x="129780" y="12091"/>
                  </a:lnTo>
                  <a:lnTo>
                    <a:pt x="95326" y="0"/>
                  </a:lnTo>
                  <a:close/>
                </a:path>
              </a:pathLst>
            </a:custGeom>
            <a:solidFill>
              <a:srgbClr val="422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79493" y="6081339"/>
              <a:ext cx="118746" cy="17659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375218" y="5981822"/>
              <a:ext cx="311785" cy="355600"/>
            </a:xfrm>
            <a:custGeom>
              <a:avLst/>
              <a:gdLst/>
              <a:ahLst/>
              <a:cxnLst/>
              <a:rect l="l" t="t" r="r" b="b"/>
              <a:pathLst>
                <a:path w="311785" h="355600">
                  <a:moveTo>
                    <a:pt x="109412" y="0"/>
                  </a:moveTo>
                  <a:lnTo>
                    <a:pt x="62333" y="23718"/>
                  </a:lnTo>
                  <a:lnTo>
                    <a:pt x="22569" y="73850"/>
                  </a:lnTo>
                  <a:lnTo>
                    <a:pt x="6196" y="118538"/>
                  </a:lnTo>
                  <a:lnTo>
                    <a:pt x="0" y="164703"/>
                  </a:lnTo>
                  <a:lnTo>
                    <a:pt x="3297" y="211624"/>
                  </a:lnTo>
                  <a:lnTo>
                    <a:pt x="15406" y="258584"/>
                  </a:lnTo>
                  <a:lnTo>
                    <a:pt x="50053" y="313690"/>
                  </a:lnTo>
                  <a:lnTo>
                    <a:pt x="110961" y="349021"/>
                  </a:lnTo>
                  <a:lnTo>
                    <a:pt x="171702" y="355319"/>
                  </a:lnTo>
                  <a:lnTo>
                    <a:pt x="204423" y="351559"/>
                  </a:lnTo>
                  <a:lnTo>
                    <a:pt x="245386" y="333209"/>
                  </a:lnTo>
                  <a:lnTo>
                    <a:pt x="279617" y="302907"/>
                  </a:lnTo>
                  <a:lnTo>
                    <a:pt x="299937" y="262407"/>
                  </a:lnTo>
                  <a:lnTo>
                    <a:pt x="311285" y="210934"/>
                  </a:lnTo>
                  <a:lnTo>
                    <a:pt x="311761" y="193852"/>
                  </a:lnTo>
                  <a:lnTo>
                    <a:pt x="310003" y="168140"/>
                  </a:lnTo>
                  <a:lnTo>
                    <a:pt x="299214" y="117820"/>
                  </a:lnTo>
                  <a:lnTo>
                    <a:pt x="281173" y="77535"/>
                  </a:lnTo>
                  <a:lnTo>
                    <a:pt x="249998" y="60422"/>
                  </a:lnTo>
                  <a:lnTo>
                    <a:pt x="227471" y="56867"/>
                  </a:lnTo>
                  <a:lnTo>
                    <a:pt x="179782" y="42430"/>
                  </a:lnTo>
                  <a:lnTo>
                    <a:pt x="140973" y="22834"/>
                  </a:lnTo>
                  <a:lnTo>
                    <a:pt x="124213" y="11658"/>
                  </a:lnTo>
                  <a:lnTo>
                    <a:pt x="10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75218" y="5981822"/>
              <a:ext cx="311785" cy="355600"/>
            </a:xfrm>
            <a:custGeom>
              <a:avLst/>
              <a:gdLst/>
              <a:ahLst/>
              <a:cxnLst/>
              <a:rect l="l" t="t" r="r" b="b"/>
              <a:pathLst>
                <a:path w="311785" h="355600">
                  <a:moveTo>
                    <a:pt x="22569" y="73850"/>
                  </a:moveTo>
                  <a:lnTo>
                    <a:pt x="40335" y="44864"/>
                  </a:lnTo>
                  <a:lnTo>
                    <a:pt x="62333" y="23718"/>
                  </a:lnTo>
                  <a:lnTo>
                    <a:pt x="86159" y="9176"/>
                  </a:lnTo>
                  <a:lnTo>
                    <a:pt x="109412" y="0"/>
                  </a:lnTo>
                  <a:lnTo>
                    <a:pt x="124213" y="11658"/>
                  </a:lnTo>
                  <a:lnTo>
                    <a:pt x="140973" y="22834"/>
                  </a:lnTo>
                  <a:lnTo>
                    <a:pt x="179782" y="42430"/>
                  </a:lnTo>
                  <a:lnTo>
                    <a:pt x="227471" y="56867"/>
                  </a:lnTo>
                  <a:lnTo>
                    <a:pt x="270968" y="61798"/>
                  </a:lnTo>
                  <a:lnTo>
                    <a:pt x="276293" y="69617"/>
                  </a:lnTo>
                  <a:lnTo>
                    <a:pt x="299214" y="117820"/>
                  </a:lnTo>
                  <a:lnTo>
                    <a:pt x="310003" y="168140"/>
                  </a:lnTo>
                  <a:lnTo>
                    <a:pt x="311761" y="193852"/>
                  </a:lnTo>
                  <a:lnTo>
                    <a:pt x="311285" y="210934"/>
                  </a:lnTo>
                  <a:lnTo>
                    <a:pt x="299937" y="262407"/>
                  </a:lnTo>
                  <a:lnTo>
                    <a:pt x="279617" y="302907"/>
                  </a:lnTo>
                  <a:lnTo>
                    <a:pt x="245386" y="333209"/>
                  </a:lnTo>
                  <a:lnTo>
                    <a:pt x="204423" y="351559"/>
                  </a:lnTo>
                  <a:lnTo>
                    <a:pt x="171702" y="355319"/>
                  </a:lnTo>
                  <a:lnTo>
                    <a:pt x="138614" y="354047"/>
                  </a:lnTo>
                  <a:lnTo>
                    <a:pt x="77355" y="334683"/>
                  </a:lnTo>
                  <a:lnTo>
                    <a:pt x="29317" y="287753"/>
                  </a:lnTo>
                  <a:lnTo>
                    <a:pt x="3297" y="211624"/>
                  </a:lnTo>
                  <a:lnTo>
                    <a:pt x="0" y="164703"/>
                  </a:lnTo>
                  <a:lnTo>
                    <a:pt x="6196" y="118538"/>
                  </a:lnTo>
                  <a:lnTo>
                    <a:pt x="22569" y="73850"/>
                  </a:lnTo>
                  <a:close/>
                </a:path>
              </a:pathLst>
            </a:custGeom>
            <a:ln w="3175">
              <a:solidFill>
                <a:srgbClr val="603D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41407" y="6047694"/>
              <a:ext cx="179705" cy="263525"/>
            </a:xfrm>
            <a:custGeom>
              <a:avLst/>
              <a:gdLst/>
              <a:ahLst/>
              <a:cxnLst/>
              <a:rect l="l" t="t" r="r" b="b"/>
              <a:pathLst>
                <a:path w="179704" h="263525">
                  <a:moveTo>
                    <a:pt x="84010" y="0"/>
                  </a:moveTo>
                  <a:lnTo>
                    <a:pt x="49556" y="12091"/>
                  </a:lnTo>
                  <a:lnTo>
                    <a:pt x="22288" y="41709"/>
                  </a:lnTo>
                  <a:lnTo>
                    <a:pt x="4879" y="84467"/>
                  </a:lnTo>
                  <a:lnTo>
                    <a:pt x="0" y="135978"/>
                  </a:lnTo>
                  <a:lnTo>
                    <a:pt x="9232" y="186877"/>
                  </a:lnTo>
                  <a:lnTo>
                    <a:pt x="30252" y="227728"/>
                  </a:lnTo>
                  <a:lnTo>
                    <a:pt x="59991" y="254470"/>
                  </a:lnTo>
                  <a:lnTo>
                    <a:pt x="95377" y="263042"/>
                  </a:lnTo>
                  <a:lnTo>
                    <a:pt x="129826" y="250917"/>
                  </a:lnTo>
                  <a:lnTo>
                    <a:pt x="157111" y="221299"/>
                  </a:lnTo>
                  <a:lnTo>
                    <a:pt x="174519" y="178547"/>
                  </a:lnTo>
                  <a:lnTo>
                    <a:pt x="179336" y="127025"/>
                  </a:lnTo>
                  <a:lnTo>
                    <a:pt x="170106" y="76166"/>
                  </a:lnTo>
                  <a:lnTo>
                    <a:pt x="149104" y="35337"/>
                  </a:lnTo>
                  <a:lnTo>
                    <a:pt x="119386" y="8596"/>
                  </a:lnTo>
                  <a:lnTo>
                    <a:pt x="84010" y="0"/>
                  </a:lnTo>
                  <a:close/>
                </a:path>
              </a:pathLst>
            </a:custGeom>
            <a:solidFill>
              <a:srgbClr val="4221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79845" y="6081339"/>
              <a:ext cx="118746" cy="17659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86703" y="6403440"/>
              <a:ext cx="218694" cy="13958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73037" y="6400060"/>
              <a:ext cx="217677" cy="13752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669197" y="5821616"/>
              <a:ext cx="1040765" cy="103505"/>
            </a:xfrm>
            <a:custGeom>
              <a:avLst/>
              <a:gdLst/>
              <a:ahLst/>
              <a:cxnLst/>
              <a:rect l="l" t="t" r="r" b="b"/>
              <a:pathLst>
                <a:path w="1040764" h="103504">
                  <a:moveTo>
                    <a:pt x="318147" y="24231"/>
                  </a:moveTo>
                  <a:lnTo>
                    <a:pt x="304850" y="4165"/>
                  </a:lnTo>
                  <a:lnTo>
                    <a:pt x="268986" y="4445"/>
                  </a:lnTo>
                  <a:lnTo>
                    <a:pt x="216649" y="13258"/>
                  </a:lnTo>
                  <a:lnTo>
                    <a:pt x="153924" y="18821"/>
                  </a:lnTo>
                  <a:lnTo>
                    <a:pt x="94272" y="11874"/>
                  </a:lnTo>
                  <a:lnTo>
                    <a:pt x="47891" y="736"/>
                  </a:lnTo>
                  <a:lnTo>
                    <a:pt x="16052" y="0"/>
                  </a:lnTo>
                  <a:lnTo>
                    <a:pt x="0" y="24231"/>
                  </a:lnTo>
                  <a:lnTo>
                    <a:pt x="8788" y="56451"/>
                  </a:lnTo>
                  <a:lnTo>
                    <a:pt x="43243" y="81407"/>
                  </a:lnTo>
                  <a:lnTo>
                    <a:pt x="95808" y="97523"/>
                  </a:lnTo>
                  <a:lnTo>
                    <a:pt x="158927" y="103251"/>
                  </a:lnTo>
                  <a:lnTo>
                    <a:pt x="220878" y="97815"/>
                  </a:lnTo>
                  <a:lnTo>
                    <a:pt x="271487" y="82181"/>
                  </a:lnTo>
                  <a:lnTo>
                    <a:pt x="305625" y="57315"/>
                  </a:lnTo>
                  <a:lnTo>
                    <a:pt x="318147" y="24231"/>
                  </a:lnTo>
                  <a:close/>
                </a:path>
                <a:path w="1040764" h="103504">
                  <a:moveTo>
                    <a:pt x="1040320" y="24231"/>
                  </a:moveTo>
                  <a:lnTo>
                    <a:pt x="1027023" y="4165"/>
                  </a:lnTo>
                  <a:lnTo>
                    <a:pt x="991158" y="4445"/>
                  </a:lnTo>
                  <a:lnTo>
                    <a:pt x="938822" y="13258"/>
                  </a:lnTo>
                  <a:lnTo>
                    <a:pt x="876096" y="18821"/>
                  </a:lnTo>
                  <a:lnTo>
                    <a:pt x="816444" y="11874"/>
                  </a:lnTo>
                  <a:lnTo>
                    <a:pt x="770064" y="736"/>
                  </a:lnTo>
                  <a:lnTo>
                    <a:pt x="738225" y="0"/>
                  </a:lnTo>
                  <a:lnTo>
                    <a:pt x="722172" y="24231"/>
                  </a:lnTo>
                  <a:lnTo>
                    <a:pt x="730961" y="56451"/>
                  </a:lnTo>
                  <a:lnTo>
                    <a:pt x="765416" y="81407"/>
                  </a:lnTo>
                  <a:lnTo>
                    <a:pt x="817981" y="97523"/>
                  </a:lnTo>
                  <a:lnTo>
                    <a:pt x="881100" y="103251"/>
                  </a:lnTo>
                  <a:lnTo>
                    <a:pt x="943051" y="97815"/>
                  </a:lnTo>
                  <a:lnTo>
                    <a:pt x="993660" y="82181"/>
                  </a:lnTo>
                  <a:lnTo>
                    <a:pt x="1027798" y="57315"/>
                  </a:lnTo>
                  <a:lnTo>
                    <a:pt x="1040320" y="24231"/>
                  </a:lnTo>
                  <a:close/>
                </a:path>
              </a:pathLst>
            </a:custGeom>
            <a:solidFill>
              <a:srgbClr val="2B14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331991" y="6323197"/>
            <a:ext cx="137731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231E21"/>
                </a:solidFill>
                <a:latin typeface="Comic Sans MS"/>
                <a:cs typeface="Comic Sans MS"/>
              </a:rPr>
              <a:t>SCARED</a:t>
            </a:r>
            <a:endParaRPr sz="2650">
              <a:latin typeface="Comic Sans MS"/>
              <a:cs typeface="Comic Sans MS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375099" y="4935635"/>
            <a:ext cx="1330566" cy="1330553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6453172" y="6928737"/>
            <a:ext cx="67373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25" dirty="0">
                <a:solidFill>
                  <a:srgbClr val="231E21"/>
                </a:solidFill>
                <a:latin typeface="Comic Sans MS"/>
                <a:cs typeface="Comic Sans MS"/>
              </a:rPr>
              <a:t>CRY</a:t>
            </a:r>
            <a:endParaRPr sz="2650">
              <a:latin typeface="Comic Sans MS"/>
              <a:cs typeface="Comic Sans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128158" y="5525326"/>
            <a:ext cx="1330553" cy="1330553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7843593" y="3593096"/>
            <a:ext cx="167449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231E21"/>
                </a:solidFill>
                <a:latin typeface="Comic Sans MS"/>
                <a:cs typeface="Comic Sans MS"/>
              </a:rPr>
              <a:t>JEALOUS</a:t>
            </a:r>
            <a:endParaRPr sz="2650">
              <a:latin typeface="Comic Sans MS"/>
              <a:cs typeface="Comic Sans MS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19186" y="2189671"/>
            <a:ext cx="1330566" cy="1330553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8110862" y="6396045"/>
            <a:ext cx="113411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231E21"/>
                </a:solidFill>
                <a:latin typeface="Comic Sans MS"/>
                <a:cs typeface="Comic Sans MS"/>
              </a:rPr>
              <a:t>TIRED</a:t>
            </a:r>
            <a:endParaRPr sz="2650">
              <a:latin typeface="Comic Sans MS"/>
              <a:cs typeface="Comic Sans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8016284" y="4992627"/>
            <a:ext cx="1330960" cy="1330960"/>
            <a:chOff x="8016284" y="4992627"/>
            <a:chExt cx="1330960" cy="1330960"/>
          </a:xfrm>
        </p:grpSpPr>
        <p:sp>
          <p:nvSpPr>
            <p:cNvPr id="55" name="object 55"/>
            <p:cNvSpPr/>
            <p:nvPr/>
          </p:nvSpPr>
          <p:spPr>
            <a:xfrm>
              <a:off x="8016284" y="4992627"/>
              <a:ext cx="1330960" cy="1330960"/>
            </a:xfrm>
            <a:custGeom>
              <a:avLst/>
              <a:gdLst/>
              <a:ahLst/>
              <a:cxnLst/>
              <a:rect l="l" t="t" r="r" b="b"/>
              <a:pathLst>
                <a:path w="1330959" h="1330960">
                  <a:moveTo>
                    <a:pt x="665289" y="0"/>
                  </a:moveTo>
                  <a:lnTo>
                    <a:pt x="617777" y="1670"/>
                  </a:lnTo>
                  <a:lnTo>
                    <a:pt x="571167" y="6606"/>
                  </a:lnTo>
                  <a:lnTo>
                    <a:pt x="525571" y="14695"/>
                  </a:lnTo>
                  <a:lnTo>
                    <a:pt x="481102" y="25825"/>
                  </a:lnTo>
                  <a:lnTo>
                    <a:pt x="437872" y="39883"/>
                  </a:lnTo>
                  <a:lnTo>
                    <a:pt x="395994" y="56756"/>
                  </a:lnTo>
                  <a:lnTo>
                    <a:pt x="355580" y="76332"/>
                  </a:lnTo>
                  <a:lnTo>
                    <a:pt x="316744" y="98499"/>
                  </a:lnTo>
                  <a:lnTo>
                    <a:pt x="279597" y="123143"/>
                  </a:lnTo>
                  <a:lnTo>
                    <a:pt x="244252" y="150152"/>
                  </a:lnTo>
                  <a:lnTo>
                    <a:pt x="210822" y="179414"/>
                  </a:lnTo>
                  <a:lnTo>
                    <a:pt x="179420" y="210815"/>
                  </a:lnTo>
                  <a:lnTo>
                    <a:pt x="150157" y="244244"/>
                  </a:lnTo>
                  <a:lnTo>
                    <a:pt x="123147" y="279588"/>
                  </a:lnTo>
                  <a:lnTo>
                    <a:pt x="98502" y="316735"/>
                  </a:lnTo>
                  <a:lnTo>
                    <a:pt x="76335" y="355570"/>
                  </a:lnTo>
                  <a:lnTo>
                    <a:pt x="56758" y="395983"/>
                  </a:lnTo>
                  <a:lnTo>
                    <a:pt x="39884" y="437861"/>
                  </a:lnTo>
                  <a:lnTo>
                    <a:pt x="25826" y="481090"/>
                  </a:lnTo>
                  <a:lnTo>
                    <a:pt x="14696" y="525559"/>
                  </a:lnTo>
                  <a:lnTo>
                    <a:pt x="6606" y="571155"/>
                  </a:lnTo>
                  <a:lnTo>
                    <a:pt x="1670" y="617765"/>
                  </a:lnTo>
                  <a:lnTo>
                    <a:pt x="0" y="665276"/>
                  </a:lnTo>
                  <a:lnTo>
                    <a:pt x="1670" y="712788"/>
                  </a:lnTo>
                  <a:lnTo>
                    <a:pt x="6606" y="759398"/>
                  </a:lnTo>
                  <a:lnTo>
                    <a:pt x="14696" y="804993"/>
                  </a:lnTo>
                  <a:lnTo>
                    <a:pt x="25826" y="849462"/>
                  </a:lnTo>
                  <a:lnTo>
                    <a:pt x="39884" y="892692"/>
                  </a:lnTo>
                  <a:lnTo>
                    <a:pt x="56758" y="934569"/>
                  </a:lnTo>
                  <a:lnTo>
                    <a:pt x="76335" y="974982"/>
                  </a:lnTo>
                  <a:lnTo>
                    <a:pt x="98502" y="1013818"/>
                  </a:lnTo>
                  <a:lnTo>
                    <a:pt x="123147" y="1050964"/>
                  </a:lnTo>
                  <a:lnTo>
                    <a:pt x="150157" y="1086308"/>
                  </a:lnTo>
                  <a:lnTo>
                    <a:pt x="179420" y="1119737"/>
                  </a:lnTo>
                  <a:lnTo>
                    <a:pt x="210822" y="1151139"/>
                  </a:lnTo>
                  <a:lnTo>
                    <a:pt x="244252" y="1180401"/>
                  </a:lnTo>
                  <a:lnTo>
                    <a:pt x="279597" y="1207410"/>
                  </a:lnTo>
                  <a:lnTo>
                    <a:pt x="316744" y="1232054"/>
                  </a:lnTo>
                  <a:lnTo>
                    <a:pt x="355580" y="1254220"/>
                  </a:lnTo>
                  <a:lnTo>
                    <a:pt x="395994" y="1273796"/>
                  </a:lnTo>
                  <a:lnTo>
                    <a:pt x="437872" y="1290670"/>
                  </a:lnTo>
                  <a:lnTo>
                    <a:pt x="481102" y="1304728"/>
                  </a:lnTo>
                  <a:lnTo>
                    <a:pt x="525571" y="1315857"/>
                  </a:lnTo>
                  <a:lnTo>
                    <a:pt x="571167" y="1323947"/>
                  </a:lnTo>
                  <a:lnTo>
                    <a:pt x="617777" y="1328883"/>
                  </a:lnTo>
                  <a:lnTo>
                    <a:pt x="665289" y="1330553"/>
                  </a:lnTo>
                  <a:lnTo>
                    <a:pt x="712801" y="1328883"/>
                  </a:lnTo>
                  <a:lnTo>
                    <a:pt x="759410" y="1323947"/>
                  </a:lnTo>
                  <a:lnTo>
                    <a:pt x="805006" y="1315857"/>
                  </a:lnTo>
                  <a:lnTo>
                    <a:pt x="849475" y="1304728"/>
                  </a:lnTo>
                  <a:lnTo>
                    <a:pt x="892704" y="1290670"/>
                  </a:lnTo>
                  <a:lnTo>
                    <a:pt x="934582" y="1273796"/>
                  </a:lnTo>
                  <a:lnTo>
                    <a:pt x="974995" y="1254220"/>
                  </a:lnTo>
                  <a:lnTo>
                    <a:pt x="1013831" y="1232054"/>
                  </a:lnTo>
                  <a:lnTo>
                    <a:pt x="1050977" y="1207410"/>
                  </a:lnTo>
                  <a:lnTo>
                    <a:pt x="1086321" y="1180401"/>
                  </a:lnTo>
                  <a:lnTo>
                    <a:pt x="1119750" y="1151139"/>
                  </a:lnTo>
                  <a:lnTo>
                    <a:pt x="1151152" y="1119737"/>
                  </a:lnTo>
                  <a:lnTo>
                    <a:pt x="1180413" y="1086308"/>
                  </a:lnTo>
                  <a:lnTo>
                    <a:pt x="1207423" y="1050964"/>
                  </a:lnTo>
                  <a:lnTo>
                    <a:pt x="1232067" y="1013818"/>
                  </a:lnTo>
                  <a:lnTo>
                    <a:pt x="1254233" y="974982"/>
                  </a:lnTo>
                  <a:lnTo>
                    <a:pt x="1273809" y="934569"/>
                  </a:lnTo>
                  <a:lnTo>
                    <a:pt x="1290682" y="892692"/>
                  </a:lnTo>
                  <a:lnTo>
                    <a:pt x="1304740" y="849462"/>
                  </a:lnTo>
                  <a:lnTo>
                    <a:pt x="1315870" y="804993"/>
                  </a:lnTo>
                  <a:lnTo>
                    <a:pt x="1323959" y="759398"/>
                  </a:lnTo>
                  <a:lnTo>
                    <a:pt x="1328895" y="712788"/>
                  </a:lnTo>
                  <a:lnTo>
                    <a:pt x="1330566" y="665276"/>
                  </a:lnTo>
                  <a:lnTo>
                    <a:pt x="1328895" y="617765"/>
                  </a:lnTo>
                  <a:lnTo>
                    <a:pt x="1323959" y="571155"/>
                  </a:lnTo>
                  <a:lnTo>
                    <a:pt x="1315870" y="525559"/>
                  </a:lnTo>
                  <a:lnTo>
                    <a:pt x="1304740" y="481090"/>
                  </a:lnTo>
                  <a:lnTo>
                    <a:pt x="1290682" y="437861"/>
                  </a:lnTo>
                  <a:lnTo>
                    <a:pt x="1273809" y="395983"/>
                  </a:lnTo>
                  <a:lnTo>
                    <a:pt x="1254233" y="355570"/>
                  </a:lnTo>
                  <a:lnTo>
                    <a:pt x="1232067" y="316735"/>
                  </a:lnTo>
                  <a:lnTo>
                    <a:pt x="1207423" y="279588"/>
                  </a:lnTo>
                  <a:lnTo>
                    <a:pt x="1180413" y="244244"/>
                  </a:lnTo>
                  <a:lnTo>
                    <a:pt x="1151152" y="210815"/>
                  </a:lnTo>
                  <a:lnTo>
                    <a:pt x="1119750" y="179414"/>
                  </a:lnTo>
                  <a:lnTo>
                    <a:pt x="1086321" y="150152"/>
                  </a:lnTo>
                  <a:lnTo>
                    <a:pt x="1050977" y="123143"/>
                  </a:lnTo>
                  <a:lnTo>
                    <a:pt x="1013831" y="98499"/>
                  </a:lnTo>
                  <a:lnTo>
                    <a:pt x="974995" y="76332"/>
                  </a:lnTo>
                  <a:lnTo>
                    <a:pt x="934582" y="56756"/>
                  </a:lnTo>
                  <a:lnTo>
                    <a:pt x="892704" y="39883"/>
                  </a:lnTo>
                  <a:lnTo>
                    <a:pt x="849475" y="25825"/>
                  </a:lnTo>
                  <a:lnTo>
                    <a:pt x="805006" y="14695"/>
                  </a:lnTo>
                  <a:lnTo>
                    <a:pt x="759410" y="6606"/>
                  </a:lnTo>
                  <a:lnTo>
                    <a:pt x="712801" y="1670"/>
                  </a:lnTo>
                  <a:lnTo>
                    <a:pt x="665289" y="0"/>
                  </a:lnTo>
                  <a:close/>
                </a:path>
              </a:pathLst>
            </a:custGeom>
            <a:solidFill>
              <a:srgbClr val="BAB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114651" y="555225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422" y="0"/>
                  </a:moveTo>
                  <a:lnTo>
                    <a:pt x="939" y="279"/>
                  </a:lnTo>
                  <a:lnTo>
                    <a:pt x="0" y="596"/>
                  </a:lnTo>
                  <a:lnTo>
                    <a:pt x="114" y="1727"/>
                  </a:lnTo>
                  <a:lnTo>
                    <a:pt x="520" y="2603"/>
                  </a:lnTo>
                  <a:lnTo>
                    <a:pt x="800" y="3492"/>
                  </a:lnTo>
                  <a:lnTo>
                    <a:pt x="2298" y="2832"/>
                  </a:lnTo>
                  <a:lnTo>
                    <a:pt x="3111" y="2463"/>
                  </a:lnTo>
                  <a:lnTo>
                    <a:pt x="2552" y="1638"/>
                  </a:lnTo>
                  <a:lnTo>
                    <a:pt x="1981" y="825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3D2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62443" y="5607596"/>
              <a:ext cx="146697" cy="13598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429288" y="5861046"/>
              <a:ext cx="537210" cy="345440"/>
            </a:xfrm>
            <a:custGeom>
              <a:avLst/>
              <a:gdLst/>
              <a:ahLst/>
              <a:cxnLst/>
              <a:rect l="l" t="t" r="r" b="b"/>
              <a:pathLst>
                <a:path w="537209" h="345439">
                  <a:moveTo>
                    <a:pt x="293414" y="0"/>
                  </a:moveTo>
                  <a:lnTo>
                    <a:pt x="254041" y="1333"/>
                  </a:lnTo>
                  <a:lnTo>
                    <a:pt x="216473" y="9029"/>
                  </a:lnTo>
                  <a:lnTo>
                    <a:pt x="147886" y="39053"/>
                  </a:lnTo>
                  <a:lnTo>
                    <a:pt x="89916" y="81169"/>
                  </a:lnTo>
                  <a:lnTo>
                    <a:pt x="44826" y="126472"/>
                  </a:lnTo>
                  <a:lnTo>
                    <a:pt x="14879" y="166058"/>
                  </a:lnTo>
                  <a:lnTo>
                    <a:pt x="0" y="203487"/>
                  </a:lnTo>
                  <a:lnTo>
                    <a:pt x="81" y="220892"/>
                  </a:lnTo>
                  <a:lnTo>
                    <a:pt x="9535" y="259314"/>
                  </a:lnTo>
                  <a:lnTo>
                    <a:pt x="33829" y="296885"/>
                  </a:lnTo>
                  <a:lnTo>
                    <a:pt x="68027" y="327499"/>
                  </a:lnTo>
                  <a:lnTo>
                    <a:pt x="107195" y="345051"/>
                  </a:lnTo>
                  <a:lnTo>
                    <a:pt x="146398" y="343434"/>
                  </a:lnTo>
                  <a:lnTo>
                    <a:pt x="170960" y="331314"/>
                  </a:lnTo>
                  <a:lnTo>
                    <a:pt x="205142" y="312617"/>
                  </a:lnTo>
                  <a:lnTo>
                    <a:pt x="242467" y="295235"/>
                  </a:lnTo>
                  <a:lnTo>
                    <a:pt x="276458" y="287059"/>
                  </a:lnTo>
                  <a:lnTo>
                    <a:pt x="332515" y="291455"/>
                  </a:lnTo>
                  <a:lnTo>
                    <a:pt x="369753" y="304897"/>
                  </a:lnTo>
                  <a:lnTo>
                    <a:pt x="401285" y="321275"/>
                  </a:lnTo>
                  <a:lnTo>
                    <a:pt x="440225" y="334481"/>
                  </a:lnTo>
                  <a:lnTo>
                    <a:pt x="483387" y="329346"/>
                  </a:lnTo>
                  <a:lnTo>
                    <a:pt x="511107" y="301511"/>
                  </a:lnTo>
                  <a:lnTo>
                    <a:pt x="527097" y="264190"/>
                  </a:lnTo>
                  <a:lnTo>
                    <a:pt x="537079" y="203346"/>
                  </a:lnTo>
                  <a:lnTo>
                    <a:pt x="532956" y="176562"/>
                  </a:lnTo>
                  <a:lnTo>
                    <a:pt x="507459" y="127712"/>
                  </a:lnTo>
                  <a:lnTo>
                    <a:pt x="463302" y="80542"/>
                  </a:lnTo>
                  <a:lnTo>
                    <a:pt x="419536" y="45299"/>
                  </a:lnTo>
                  <a:lnTo>
                    <a:pt x="376444" y="20869"/>
                  </a:lnTo>
                  <a:lnTo>
                    <a:pt x="334309" y="6140"/>
                  </a:lnTo>
                  <a:lnTo>
                    <a:pt x="293414" y="0"/>
                  </a:lnTo>
                  <a:close/>
                </a:path>
              </a:pathLst>
            </a:custGeom>
            <a:solidFill>
              <a:srgbClr val="AF3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50638" y="6007842"/>
              <a:ext cx="516255" cy="198755"/>
            </a:xfrm>
            <a:custGeom>
              <a:avLst/>
              <a:gdLst/>
              <a:ahLst/>
              <a:cxnLst/>
              <a:rect l="l" t="t" r="r" b="b"/>
              <a:pathLst>
                <a:path w="516254" h="198754">
                  <a:moveTo>
                    <a:pt x="143329" y="9856"/>
                  </a:moveTo>
                  <a:lnTo>
                    <a:pt x="85116" y="37707"/>
                  </a:lnTo>
                  <a:lnTo>
                    <a:pt x="756" y="117505"/>
                  </a:lnTo>
                  <a:lnTo>
                    <a:pt x="0" y="130787"/>
                  </a:lnTo>
                  <a:lnTo>
                    <a:pt x="12479" y="150086"/>
                  </a:lnTo>
                  <a:lnTo>
                    <a:pt x="46675" y="180702"/>
                  </a:lnTo>
                  <a:lnTo>
                    <a:pt x="85840" y="198256"/>
                  </a:lnTo>
                  <a:lnTo>
                    <a:pt x="125036" y="196641"/>
                  </a:lnTo>
                  <a:lnTo>
                    <a:pt x="149605" y="184521"/>
                  </a:lnTo>
                  <a:lnTo>
                    <a:pt x="183789" y="165824"/>
                  </a:lnTo>
                  <a:lnTo>
                    <a:pt x="221112" y="148442"/>
                  </a:lnTo>
                  <a:lnTo>
                    <a:pt x="255096" y="140266"/>
                  </a:lnTo>
                  <a:lnTo>
                    <a:pt x="495948" y="140266"/>
                  </a:lnTo>
                  <a:lnTo>
                    <a:pt x="505747" y="117396"/>
                  </a:lnTo>
                  <a:lnTo>
                    <a:pt x="508572" y="105490"/>
                  </a:lnTo>
                  <a:lnTo>
                    <a:pt x="289656" y="105490"/>
                  </a:lnTo>
                  <a:lnTo>
                    <a:pt x="202481" y="32826"/>
                  </a:lnTo>
                  <a:lnTo>
                    <a:pt x="143329" y="9856"/>
                  </a:lnTo>
                  <a:close/>
                </a:path>
                <a:path w="516254" h="198754">
                  <a:moveTo>
                    <a:pt x="495948" y="140266"/>
                  </a:moveTo>
                  <a:lnTo>
                    <a:pt x="255096" y="140266"/>
                  </a:lnTo>
                  <a:lnTo>
                    <a:pt x="311160" y="144657"/>
                  </a:lnTo>
                  <a:lnTo>
                    <a:pt x="348400" y="158100"/>
                  </a:lnTo>
                  <a:lnTo>
                    <a:pt x="379930" y="174481"/>
                  </a:lnTo>
                  <a:lnTo>
                    <a:pt x="418863" y="187687"/>
                  </a:lnTo>
                  <a:lnTo>
                    <a:pt x="462032" y="182553"/>
                  </a:lnTo>
                  <a:lnTo>
                    <a:pt x="489756" y="154718"/>
                  </a:lnTo>
                  <a:lnTo>
                    <a:pt x="495948" y="140266"/>
                  </a:lnTo>
                  <a:close/>
                </a:path>
                <a:path w="516254" h="198754">
                  <a:moveTo>
                    <a:pt x="442240" y="0"/>
                  </a:moveTo>
                  <a:lnTo>
                    <a:pt x="380773" y="24367"/>
                  </a:lnTo>
                  <a:lnTo>
                    <a:pt x="289656" y="105490"/>
                  </a:lnTo>
                  <a:lnTo>
                    <a:pt x="508572" y="105490"/>
                  </a:lnTo>
                  <a:lnTo>
                    <a:pt x="513719" y="83801"/>
                  </a:lnTo>
                  <a:lnTo>
                    <a:pt x="515724" y="56553"/>
                  </a:lnTo>
                  <a:lnTo>
                    <a:pt x="514525" y="48765"/>
                  </a:lnTo>
                  <a:lnTo>
                    <a:pt x="502039" y="34794"/>
                  </a:lnTo>
                  <a:lnTo>
                    <a:pt x="442240" y="0"/>
                  </a:lnTo>
                  <a:close/>
                </a:path>
              </a:pathLst>
            </a:custGeom>
            <a:solidFill>
              <a:srgbClr val="E8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186369" y="5181041"/>
              <a:ext cx="983615" cy="147955"/>
            </a:xfrm>
            <a:custGeom>
              <a:avLst/>
              <a:gdLst/>
              <a:ahLst/>
              <a:cxnLst/>
              <a:rect l="l" t="t" r="r" b="b"/>
              <a:pathLst>
                <a:path w="983615" h="147954">
                  <a:moveTo>
                    <a:pt x="321195" y="43815"/>
                  </a:moveTo>
                  <a:lnTo>
                    <a:pt x="312204" y="25768"/>
                  </a:lnTo>
                  <a:lnTo>
                    <a:pt x="279107" y="2946"/>
                  </a:lnTo>
                  <a:lnTo>
                    <a:pt x="249516" y="0"/>
                  </a:lnTo>
                  <a:lnTo>
                    <a:pt x="224980" y="9271"/>
                  </a:lnTo>
                  <a:lnTo>
                    <a:pt x="207035" y="23088"/>
                  </a:lnTo>
                  <a:lnTo>
                    <a:pt x="201206" y="28498"/>
                  </a:lnTo>
                  <a:lnTo>
                    <a:pt x="195186" y="33718"/>
                  </a:lnTo>
                  <a:lnTo>
                    <a:pt x="188925" y="38671"/>
                  </a:lnTo>
                  <a:lnTo>
                    <a:pt x="158991" y="60032"/>
                  </a:lnTo>
                  <a:lnTo>
                    <a:pt x="128270" y="75933"/>
                  </a:lnTo>
                  <a:lnTo>
                    <a:pt x="82753" y="84912"/>
                  </a:lnTo>
                  <a:lnTo>
                    <a:pt x="14909" y="80899"/>
                  </a:lnTo>
                  <a:lnTo>
                    <a:pt x="4292" y="86283"/>
                  </a:lnTo>
                  <a:lnTo>
                    <a:pt x="0" y="96367"/>
                  </a:lnTo>
                  <a:lnTo>
                    <a:pt x="1955" y="108877"/>
                  </a:lnTo>
                  <a:lnTo>
                    <a:pt x="10058" y="121589"/>
                  </a:lnTo>
                  <a:lnTo>
                    <a:pt x="46736" y="140258"/>
                  </a:lnTo>
                  <a:lnTo>
                    <a:pt x="95592" y="147688"/>
                  </a:lnTo>
                  <a:lnTo>
                    <a:pt x="121018" y="147802"/>
                  </a:lnTo>
                  <a:lnTo>
                    <a:pt x="176174" y="144132"/>
                  </a:lnTo>
                  <a:lnTo>
                    <a:pt x="240144" y="130048"/>
                  </a:lnTo>
                  <a:lnTo>
                    <a:pt x="292049" y="98894"/>
                  </a:lnTo>
                  <a:lnTo>
                    <a:pt x="298818" y="91605"/>
                  </a:lnTo>
                  <a:lnTo>
                    <a:pt x="302552" y="88303"/>
                  </a:lnTo>
                  <a:lnTo>
                    <a:pt x="313563" y="75984"/>
                  </a:lnTo>
                  <a:lnTo>
                    <a:pt x="320713" y="60858"/>
                  </a:lnTo>
                  <a:lnTo>
                    <a:pt x="321195" y="43815"/>
                  </a:lnTo>
                  <a:close/>
                </a:path>
                <a:path w="983615" h="147954">
                  <a:moveTo>
                    <a:pt x="983170" y="96367"/>
                  </a:moveTo>
                  <a:lnTo>
                    <a:pt x="978877" y="86283"/>
                  </a:lnTo>
                  <a:lnTo>
                    <a:pt x="968273" y="80899"/>
                  </a:lnTo>
                  <a:lnTo>
                    <a:pt x="900417" y="84912"/>
                  </a:lnTo>
                  <a:lnTo>
                    <a:pt x="854900" y="75933"/>
                  </a:lnTo>
                  <a:lnTo>
                    <a:pt x="794245" y="38671"/>
                  </a:lnTo>
                  <a:lnTo>
                    <a:pt x="776147" y="23088"/>
                  </a:lnTo>
                  <a:lnTo>
                    <a:pt x="758202" y="9271"/>
                  </a:lnTo>
                  <a:lnTo>
                    <a:pt x="733653" y="0"/>
                  </a:lnTo>
                  <a:lnTo>
                    <a:pt x="704062" y="2946"/>
                  </a:lnTo>
                  <a:lnTo>
                    <a:pt x="670979" y="25768"/>
                  </a:lnTo>
                  <a:lnTo>
                    <a:pt x="661987" y="43815"/>
                  </a:lnTo>
                  <a:lnTo>
                    <a:pt x="662470" y="60858"/>
                  </a:lnTo>
                  <a:lnTo>
                    <a:pt x="669620" y="75984"/>
                  </a:lnTo>
                  <a:lnTo>
                    <a:pt x="680631" y="88303"/>
                  </a:lnTo>
                  <a:lnTo>
                    <a:pt x="684364" y="91605"/>
                  </a:lnTo>
                  <a:lnTo>
                    <a:pt x="691134" y="98894"/>
                  </a:lnTo>
                  <a:lnTo>
                    <a:pt x="743026" y="130048"/>
                  </a:lnTo>
                  <a:lnTo>
                    <a:pt x="807008" y="144132"/>
                  </a:lnTo>
                  <a:lnTo>
                    <a:pt x="862164" y="147802"/>
                  </a:lnTo>
                  <a:lnTo>
                    <a:pt x="887590" y="147688"/>
                  </a:lnTo>
                  <a:lnTo>
                    <a:pt x="936434" y="140258"/>
                  </a:lnTo>
                  <a:lnTo>
                    <a:pt x="973124" y="121589"/>
                  </a:lnTo>
                  <a:lnTo>
                    <a:pt x="981227" y="108877"/>
                  </a:lnTo>
                  <a:lnTo>
                    <a:pt x="983170" y="96367"/>
                  </a:lnTo>
                  <a:close/>
                </a:path>
              </a:pathLst>
            </a:custGeom>
            <a:solidFill>
              <a:srgbClr val="2B14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236839" y="5372747"/>
              <a:ext cx="361315" cy="120014"/>
            </a:xfrm>
            <a:custGeom>
              <a:avLst/>
              <a:gdLst/>
              <a:ahLst/>
              <a:cxnLst/>
              <a:rect l="l" t="t" r="r" b="b"/>
              <a:pathLst>
                <a:path w="361315" h="120014">
                  <a:moveTo>
                    <a:pt x="360807" y="16103"/>
                  </a:moveTo>
                  <a:lnTo>
                    <a:pt x="360324" y="8623"/>
                  </a:lnTo>
                  <a:lnTo>
                    <a:pt x="350469" y="0"/>
                  </a:lnTo>
                  <a:lnTo>
                    <a:pt x="343014" y="495"/>
                  </a:lnTo>
                  <a:lnTo>
                    <a:pt x="338696" y="5397"/>
                  </a:lnTo>
                  <a:lnTo>
                    <a:pt x="332422" y="11506"/>
                  </a:lnTo>
                  <a:lnTo>
                    <a:pt x="329501" y="13817"/>
                  </a:lnTo>
                  <a:lnTo>
                    <a:pt x="322935" y="17487"/>
                  </a:lnTo>
                  <a:lnTo>
                    <a:pt x="322389" y="19443"/>
                  </a:lnTo>
                  <a:lnTo>
                    <a:pt x="313956" y="26111"/>
                  </a:lnTo>
                  <a:lnTo>
                    <a:pt x="282587" y="45034"/>
                  </a:lnTo>
                  <a:lnTo>
                    <a:pt x="270243" y="50266"/>
                  </a:lnTo>
                  <a:lnTo>
                    <a:pt x="268782" y="49847"/>
                  </a:lnTo>
                  <a:lnTo>
                    <a:pt x="262242" y="53543"/>
                  </a:lnTo>
                  <a:lnTo>
                    <a:pt x="237617" y="64058"/>
                  </a:lnTo>
                  <a:lnTo>
                    <a:pt x="178371" y="79006"/>
                  </a:lnTo>
                  <a:lnTo>
                    <a:pt x="104127" y="85686"/>
                  </a:lnTo>
                  <a:lnTo>
                    <a:pt x="14224" y="79883"/>
                  </a:lnTo>
                  <a:lnTo>
                    <a:pt x="7696" y="78968"/>
                  </a:lnTo>
                  <a:lnTo>
                    <a:pt x="1790" y="83527"/>
                  </a:lnTo>
                  <a:lnTo>
                    <a:pt x="34023" y="106108"/>
                  </a:lnTo>
                  <a:lnTo>
                    <a:pt x="77419" y="109143"/>
                  </a:lnTo>
                  <a:lnTo>
                    <a:pt x="97828" y="109499"/>
                  </a:lnTo>
                  <a:lnTo>
                    <a:pt x="178765" y="103238"/>
                  </a:lnTo>
                  <a:lnTo>
                    <a:pt x="243484" y="87477"/>
                  </a:lnTo>
                  <a:lnTo>
                    <a:pt x="254076" y="83045"/>
                  </a:lnTo>
                  <a:lnTo>
                    <a:pt x="246418" y="110705"/>
                  </a:lnTo>
                  <a:lnTo>
                    <a:pt x="250113" y="117233"/>
                  </a:lnTo>
                  <a:lnTo>
                    <a:pt x="257467" y="119265"/>
                  </a:lnTo>
                  <a:lnTo>
                    <a:pt x="259575" y="119405"/>
                  </a:lnTo>
                  <a:lnTo>
                    <a:pt x="264756" y="119405"/>
                  </a:lnTo>
                  <a:lnTo>
                    <a:pt x="269519" y="115963"/>
                  </a:lnTo>
                  <a:lnTo>
                    <a:pt x="281851" y="71399"/>
                  </a:lnTo>
                  <a:lnTo>
                    <a:pt x="292798" y="66802"/>
                  </a:lnTo>
                  <a:lnTo>
                    <a:pt x="312572" y="54838"/>
                  </a:lnTo>
                  <a:lnTo>
                    <a:pt x="307086" y="74650"/>
                  </a:lnTo>
                  <a:lnTo>
                    <a:pt x="310794" y="81165"/>
                  </a:lnTo>
                  <a:lnTo>
                    <a:pt x="318147" y="83210"/>
                  </a:lnTo>
                  <a:lnTo>
                    <a:pt x="320255" y="83350"/>
                  </a:lnTo>
                  <a:lnTo>
                    <a:pt x="325437" y="83350"/>
                  </a:lnTo>
                  <a:lnTo>
                    <a:pt x="330200" y="79908"/>
                  </a:lnTo>
                  <a:lnTo>
                    <a:pt x="343115" y="33299"/>
                  </a:lnTo>
                  <a:lnTo>
                    <a:pt x="348475" y="29006"/>
                  </a:lnTo>
                  <a:lnTo>
                    <a:pt x="356489" y="21018"/>
                  </a:lnTo>
                  <a:lnTo>
                    <a:pt x="360807" y="16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68766" y="5444700"/>
              <a:ext cx="94799" cy="8105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52854" y="5457254"/>
              <a:ext cx="94752" cy="6954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861349" y="5372760"/>
              <a:ext cx="361315" cy="120014"/>
            </a:xfrm>
            <a:custGeom>
              <a:avLst/>
              <a:gdLst/>
              <a:ahLst/>
              <a:cxnLst/>
              <a:rect l="l" t="t" r="r" b="b"/>
              <a:pathLst>
                <a:path w="361315" h="120014">
                  <a:moveTo>
                    <a:pt x="360819" y="96456"/>
                  </a:moveTo>
                  <a:lnTo>
                    <a:pt x="359029" y="83515"/>
                  </a:lnTo>
                  <a:lnTo>
                    <a:pt x="353034" y="78968"/>
                  </a:lnTo>
                  <a:lnTo>
                    <a:pt x="346583" y="79870"/>
                  </a:lnTo>
                  <a:lnTo>
                    <a:pt x="257111" y="85636"/>
                  </a:lnTo>
                  <a:lnTo>
                    <a:pt x="183070" y="78981"/>
                  </a:lnTo>
                  <a:lnTo>
                    <a:pt x="123825" y="64071"/>
                  </a:lnTo>
                  <a:lnTo>
                    <a:pt x="97904" y="53149"/>
                  </a:lnTo>
                  <a:lnTo>
                    <a:pt x="91998" y="49809"/>
                  </a:lnTo>
                  <a:lnTo>
                    <a:pt x="90779" y="50152"/>
                  </a:lnTo>
                  <a:lnTo>
                    <a:pt x="78752" y="45072"/>
                  </a:lnTo>
                  <a:lnTo>
                    <a:pt x="47193" y="26187"/>
                  </a:lnTo>
                  <a:lnTo>
                    <a:pt x="38404" y="19304"/>
                  </a:lnTo>
                  <a:lnTo>
                    <a:pt x="37896" y="17462"/>
                  </a:lnTo>
                  <a:lnTo>
                    <a:pt x="31356" y="13766"/>
                  </a:lnTo>
                  <a:lnTo>
                    <a:pt x="28524" y="11557"/>
                  </a:lnTo>
                  <a:lnTo>
                    <a:pt x="22098" y="5359"/>
                  </a:lnTo>
                  <a:lnTo>
                    <a:pt x="17780" y="482"/>
                  </a:lnTo>
                  <a:lnTo>
                    <a:pt x="10325" y="0"/>
                  </a:lnTo>
                  <a:lnTo>
                    <a:pt x="495" y="8610"/>
                  </a:lnTo>
                  <a:lnTo>
                    <a:pt x="0" y="16090"/>
                  </a:lnTo>
                  <a:lnTo>
                    <a:pt x="4318" y="21005"/>
                  </a:lnTo>
                  <a:lnTo>
                    <a:pt x="12331" y="28994"/>
                  </a:lnTo>
                  <a:lnTo>
                    <a:pt x="17716" y="33324"/>
                  </a:lnTo>
                  <a:lnTo>
                    <a:pt x="30619" y="79895"/>
                  </a:lnTo>
                  <a:lnTo>
                    <a:pt x="35382" y="83337"/>
                  </a:lnTo>
                  <a:lnTo>
                    <a:pt x="40563" y="83337"/>
                  </a:lnTo>
                  <a:lnTo>
                    <a:pt x="42672" y="83197"/>
                  </a:lnTo>
                  <a:lnTo>
                    <a:pt x="50025" y="81165"/>
                  </a:lnTo>
                  <a:lnTo>
                    <a:pt x="53721" y="74637"/>
                  </a:lnTo>
                  <a:lnTo>
                    <a:pt x="48234" y="54838"/>
                  </a:lnTo>
                  <a:lnTo>
                    <a:pt x="68008" y="66789"/>
                  </a:lnTo>
                  <a:lnTo>
                    <a:pt x="78943" y="71386"/>
                  </a:lnTo>
                  <a:lnTo>
                    <a:pt x="91287" y="115951"/>
                  </a:lnTo>
                  <a:lnTo>
                    <a:pt x="96050" y="119392"/>
                  </a:lnTo>
                  <a:lnTo>
                    <a:pt x="101231" y="119392"/>
                  </a:lnTo>
                  <a:lnTo>
                    <a:pt x="103352" y="119253"/>
                  </a:lnTo>
                  <a:lnTo>
                    <a:pt x="110693" y="117221"/>
                  </a:lnTo>
                  <a:lnTo>
                    <a:pt x="114388" y="110693"/>
                  </a:lnTo>
                  <a:lnTo>
                    <a:pt x="106730" y="83032"/>
                  </a:lnTo>
                  <a:lnTo>
                    <a:pt x="117322" y="87464"/>
                  </a:lnTo>
                  <a:lnTo>
                    <a:pt x="182041" y="103225"/>
                  </a:lnTo>
                  <a:lnTo>
                    <a:pt x="262991" y="109486"/>
                  </a:lnTo>
                  <a:lnTo>
                    <a:pt x="283400" y="109131"/>
                  </a:lnTo>
                  <a:lnTo>
                    <a:pt x="304660" y="108026"/>
                  </a:lnTo>
                  <a:lnTo>
                    <a:pt x="326796" y="106095"/>
                  </a:lnTo>
                  <a:lnTo>
                    <a:pt x="356285" y="102425"/>
                  </a:lnTo>
                  <a:lnTo>
                    <a:pt x="360819" y="96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95456" y="5444675"/>
              <a:ext cx="94805" cy="8108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11426" y="5457229"/>
              <a:ext cx="94747" cy="6957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071180" y="5738672"/>
              <a:ext cx="1220470" cy="173990"/>
            </a:xfrm>
            <a:custGeom>
              <a:avLst/>
              <a:gdLst/>
              <a:ahLst/>
              <a:cxnLst/>
              <a:rect l="l" t="t" r="r" b="b"/>
              <a:pathLst>
                <a:path w="1220470" h="173989">
                  <a:moveTo>
                    <a:pt x="265734" y="93510"/>
                  </a:moveTo>
                  <a:lnTo>
                    <a:pt x="261416" y="60134"/>
                  </a:lnTo>
                  <a:lnTo>
                    <a:pt x="237934" y="32194"/>
                  </a:lnTo>
                  <a:lnTo>
                    <a:pt x="199072" y="12547"/>
                  </a:lnTo>
                  <a:lnTo>
                    <a:pt x="148590" y="4089"/>
                  </a:lnTo>
                  <a:lnTo>
                    <a:pt x="95643" y="8953"/>
                  </a:lnTo>
                  <a:lnTo>
                    <a:pt x="50038" y="25654"/>
                  </a:lnTo>
                  <a:lnTo>
                    <a:pt x="16560" y="51625"/>
                  </a:lnTo>
                  <a:lnTo>
                    <a:pt x="0" y="84277"/>
                  </a:lnTo>
                  <a:lnTo>
                    <a:pt x="4318" y="117640"/>
                  </a:lnTo>
                  <a:lnTo>
                    <a:pt x="27800" y="145592"/>
                  </a:lnTo>
                  <a:lnTo>
                    <a:pt x="66662" y="165227"/>
                  </a:lnTo>
                  <a:lnTo>
                    <a:pt x="117144" y="173697"/>
                  </a:lnTo>
                  <a:lnTo>
                    <a:pt x="170103" y="168833"/>
                  </a:lnTo>
                  <a:lnTo>
                    <a:pt x="215696" y="152120"/>
                  </a:lnTo>
                  <a:lnTo>
                    <a:pt x="249174" y="126149"/>
                  </a:lnTo>
                  <a:lnTo>
                    <a:pt x="265734" y="93510"/>
                  </a:lnTo>
                  <a:close/>
                </a:path>
                <a:path w="1220470" h="173989">
                  <a:moveTo>
                    <a:pt x="1219962" y="69989"/>
                  </a:moveTo>
                  <a:lnTo>
                    <a:pt x="1201216" y="38531"/>
                  </a:lnTo>
                  <a:lnTo>
                    <a:pt x="1166050" y="14871"/>
                  </a:lnTo>
                  <a:lnTo>
                    <a:pt x="1119416" y="1282"/>
                  </a:lnTo>
                  <a:lnTo>
                    <a:pt x="1066253" y="0"/>
                  </a:lnTo>
                  <a:lnTo>
                    <a:pt x="1016457" y="11836"/>
                  </a:lnTo>
                  <a:lnTo>
                    <a:pt x="979017" y="34048"/>
                  </a:lnTo>
                  <a:lnTo>
                    <a:pt x="957503" y="63512"/>
                  </a:lnTo>
                  <a:lnTo>
                    <a:pt x="955471" y="97104"/>
                  </a:lnTo>
                  <a:lnTo>
                    <a:pt x="974217" y="128562"/>
                  </a:lnTo>
                  <a:lnTo>
                    <a:pt x="1009370" y="152209"/>
                  </a:lnTo>
                  <a:lnTo>
                    <a:pt x="1056017" y="165798"/>
                  </a:lnTo>
                  <a:lnTo>
                    <a:pt x="1109179" y="167093"/>
                  </a:lnTo>
                  <a:lnTo>
                    <a:pt x="1158963" y="155244"/>
                  </a:lnTo>
                  <a:lnTo>
                    <a:pt x="1196403" y="133032"/>
                  </a:lnTo>
                  <a:lnTo>
                    <a:pt x="1217917" y="103568"/>
                  </a:lnTo>
                  <a:lnTo>
                    <a:pt x="1219962" y="69989"/>
                  </a:lnTo>
                  <a:close/>
                </a:path>
              </a:pathLst>
            </a:custGeom>
            <a:solidFill>
              <a:srgbClr val="E572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540"/>
              </a:spcBef>
            </a:pPr>
            <a:r>
              <a:rPr spc="-20" dirty="0"/>
              <a:t>Sometimes</a:t>
            </a:r>
            <a:r>
              <a:rPr spc="-140" dirty="0"/>
              <a:t> </a:t>
            </a:r>
            <a:r>
              <a:rPr dirty="0"/>
              <a:t>we</a:t>
            </a:r>
            <a:r>
              <a:rPr spc="-140" dirty="0"/>
              <a:t> </a:t>
            </a:r>
            <a:r>
              <a:rPr dirty="0"/>
              <a:t>have</a:t>
            </a:r>
            <a:r>
              <a:rPr spc="-135" dirty="0"/>
              <a:t> </a:t>
            </a:r>
            <a:r>
              <a:rPr spc="-45" dirty="0"/>
              <a:t>really</a:t>
            </a:r>
            <a:r>
              <a:rPr spc="-140" dirty="0"/>
              <a:t> </a:t>
            </a:r>
            <a:r>
              <a:rPr dirty="0"/>
              <a:t>big</a:t>
            </a:r>
            <a:r>
              <a:rPr spc="-135" dirty="0"/>
              <a:t> </a:t>
            </a:r>
            <a:r>
              <a:rPr spc="-10" dirty="0"/>
              <a:t>feelings.</a:t>
            </a:r>
          </a:p>
          <a:p>
            <a:pPr marL="955040" marR="945515" algn="ctr">
              <a:lnSpc>
                <a:spcPct val="113100"/>
              </a:lnSpc>
            </a:pPr>
            <a:r>
              <a:rPr spc="-55" dirty="0"/>
              <a:t>Like</a:t>
            </a:r>
            <a:r>
              <a:rPr spc="-125" dirty="0"/>
              <a:t> </a:t>
            </a:r>
            <a:r>
              <a:rPr dirty="0"/>
              <a:t>when</a:t>
            </a:r>
            <a:r>
              <a:rPr spc="-120" dirty="0"/>
              <a:t> </a:t>
            </a:r>
            <a:r>
              <a:rPr dirty="0"/>
              <a:t>we</a:t>
            </a:r>
            <a:r>
              <a:rPr spc="-125" dirty="0"/>
              <a:t> </a:t>
            </a:r>
            <a:r>
              <a:rPr spc="-40" dirty="0"/>
              <a:t>are</a:t>
            </a:r>
            <a:r>
              <a:rPr spc="-120" dirty="0"/>
              <a:t> </a:t>
            </a:r>
            <a:r>
              <a:rPr spc="-45" dirty="0"/>
              <a:t>really</a:t>
            </a:r>
            <a:r>
              <a:rPr spc="-120" dirty="0"/>
              <a:t> </a:t>
            </a:r>
            <a:r>
              <a:rPr spc="-20" dirty="0"/>
              <a:t>mad, </a:t>
            </a:r>
            <a:r>
              <a:rPr spc="-65" dirty="0"/>
              <a:t>sad,</a:t>
            </a:r>
            <a:r>
              <a:rPr spc="-140" dirty="0"/>
              <a:t> </a:t>
            </a:r>
            <a:r>
              <a:rPr dirty="0"/>
              <a:t>or</a:t>
            </a:r>
            <a:r>
              <a:rPr spc="-135" dirty="0"/>
              <a:t> </a:t>
            </a:r>
            <a:r>
              <a:rPr spc="-10" dirty="0"/>
              <a:t>disappointed.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712" y="2496820"/>
            <a:ext cx="3507122" cy="4784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182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540"/>
              </a:spcBef>
            </a:pPr>
            <a:r>
              <a:rPr spc="-10" dirty="0"/>
              <a:t>Everyone</a:t>
            </a:r>
            <a:r>
              <a:rPr spc="-195" dirty="0"/>
              <a:t> </a:t>
            </a:r>
            <a:r>
              <a:rPr spc="-35" dirty="0"/>
              <a:t>has</a:t>
            </a:r>
            <a:r>
              <a:rPr spc="-150" dirty="0"/>
              <a:t> </a:t>
            </a:r>
            <a:r>
              <a:rPr spc="-120" dirty="0"/>
              <a:t>BIG</a:t>
            </a:r>
            <a:r>
              <a:rPr spc="-114" dirty="0"/>
              <a:t> </a:t>
            </a:r>
            <a:r>
              <a:rPr spc="-10" dirty="0"/>
              <a:t>feelings!</a:t>
            </a:r>
          </a:p>
          <a:p>
            <a:pPr marL="1905" algn="ctr">
              <a:lnSpc>
                <a:spcPct val="100000"/>
              </a:lnSpc>
              <a:spcBef>
                <a:spcPts val="439"/>
              </a:spcBef>
            </a:pPr>
            <a:r>
              <a:rPr spc="-120" dirty="0"/>
              <a:t>BIG</a:t>
            </a:r>
            <a:r>
              <a:rPr spc="-114" dirty="0"/>
              <a:t> </a:t>
            </a:r>
            <a:r>
              <a:rPr spc="-10" dirty="0"/>
              <a:t>feelings</a:t>
            </a:r>
            <a:r>
              <a:rPr spc="-225" dirty="0"/>
              <a:t> </a:t>
            </a:r>
            <a:r>
              <a:rPr spc="-40" dirty="0"/>
              <a:t>are</a:t>
            </a:r>
            <a:r>
              <a:rPr spc="-165" dirty="0"/>
              <a:t> </a:t>
            </a:r>
            <a:r>
              <a:rPr spc="-25" dirty="0"/>
              <a:t>OK!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50024" y="2959164"/>
            <a:ext cx="4968240" cy="3475990"/>
            <a:chOff x="2550024" y="2959164"/>
            <a:chExt cx="4968240" cy="3475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024" y="2959164"/>
              <a:ext cx="4967617" cy="3467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3505" y="4509287"/>
              <a:ext cx="732332" cy="1868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5218" y="3174745"/>
              <a:ext cx="1738921" cy="31833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4874" y="3182619"/>
              <a:ext cx="1542923" cy="15496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3505" y="4509287"/>
              <a:ext cx="732332" cy="18681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0124" y="2993377"/>
              <a:ext cx="3194774" cy="17243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76106" y="3152050"/>
              <a:ext cx="4732020" cy="3248660"/>
            </a:xfrm>
            <a:custGeom>
              <a:avLst/>
              <a:gdLst/>
              <a:ahLst/>
              <a:cxnLst/>
              <a:rect l="l" t="t" r="r" b="b"/>
              <a:pathLst>
                <a:path w="4732020" h="3248660">
                  <a:moveTo>
                    <a:pt x="772502" y="3007004"/>
                  </a:moveTo>
                  <a:lnTo>
                    <a:pt x="765759" y="2990964"/>
                  </a:lnTo>
                  <a:lnTo>
                    <a:pt x="746239" y="2942564"/>
                  </a:lnTo>
                  <a:lnTo>
                    <a:pt x="728154" y="2893758"/>
                  </a:lnTo>
                  <a:lnTo>
                    <a:pt x="727024" y="2890431"/>
                  </a:lnTo>
                  <a:lnTo>
                    <a:pt x="727024" y="2988348"/>
                  </a:lnTo>
                  <a:lnTo>
                    <a:pt x="216001" y="3202571"/>
                  </a:lnTo>
                  <a:lnTo>
                    <a:pt x="197510" y="3156267"/>
                  </a:lnTo>
                  <a:lnTo>
                    <a:pt x="179997" y="3109684"/>
                  </a:lnTo>
                  <a:lnTo>
                    <a:pt x="163487" y="3062833"/>
                  </a:lnTo>
                  <a:lnTo>
                    <a:pt x="147955" y="3015704"/>
                  </a:lnTo>
                  <a:lnTo>
                    <a:pt x="133413" y="2968320"/>
                  </a:lnTo>
                  <a:lnTo>
                    <a:pt x="119875" y="2920682"/>
                  </a:lnTo>
                  <a:lnTo>
                    <a:pt x="107327" y="2872790"/>
                  </a:lnTo>
                  <a:lnTo>
                    <a:pt x="95770" y="2824670"/>
                  </a:lnTo>
                  <a:lnTo>
                    <a:pt x="85204" y="2776321"/>
                  </a:lnTo>
                  <a:lnTo>
                    <a:pt x="75653" y="2727744"/>
                  </a:lnTo>
                  <a:lnTo>
                    <a:pt x="67094" y="2678950"/>
                  </a:lnTo>
                  <a:lnTo>
                    <a:pt x="59537" y="2629941"/>
                  </a:lnTo>
                  <a:lnTo>
                    <a:pt x="52984" y="2580741"/>
                  </a:lnTo>
                  <a:lnTo>
                    <a:pt x="47434" y="2531338"/>
                  </a:lnTo>
                  <a:lnTo>
                    <a:pt x="42887" y="2481745"/>
                  </a:lnTo>
                  <a:lnTo>
                    <a:pt x="39344" y="2431986"/>
                  </a:lnTo>
                  <a:lnTo>
                    <a:pt x="36817" y="2382037"/>
                  </a:lnTo>
                  <a:lnTo>
                    <a:pt x="35306" y="2331936"/>
                  </a:lnTo>
                  <a:lnTo>
                    <a:pt x="34798" y="2281669"/>
                  </a:lnTo>
                  <a:lnTo>
                    <a:pt x="35331" y="2229815"/>
                  </a:lnTo>
                  <a:lnTo>
                    <a:pt x="36957" y="2178139"/>
                  </a:lnTo>
                  <a:lnTo>
                    <a:pt x="39649" y="2126627"/>
                  </a:lnTo>
                  <a:lnTo>
                    <a:pt x="43421" y="2075281"/>
                  </a:lnTo>
                  <a:lnTo>
                    <a:pt x="48272" y="2024138"/>
                  </a:lnTo>
                  <a:lnTo>
                    <a:pt x="54190" y="1973186"/>
                  </a:lnTo>
                  <a:lnTo>
                    <a:pt x="61188" y="1922437"/>
                  </a:lnTo>
                  <a:lnTo>
                    <a:pt x="69240" y="1871891"/>
                  </a:lnTo>
                  <a:lnTo>
                    <a:pt x="78371" y="1821573"/>
                  </a:lnTo>
                  <a:lnTo>
                    <a:pt x="88569" y="1771484"/>
                  </a:lnTo>
                  <a:lnTo>
                    <a:pt x="99822" y="1721624"/>
                  </a:lnTo>
                  <a:lnTo>
                    <a:pt x="112153" y="1672018"/>
                  </a:lnTo>
                  <a:lnTo>
                    <a:pt x="125539" y="1622666"/>
                  </a:lnTo>
                  <a:lnTo>
                    <a:pt x="139979" y="1573568"/>
                  </a:lnTo>
                  <a:lnTo>
                    <a:pt x="155473" y="1524736"/>
                  </a:lnTo>
                  <a:lnTo>
                    <a:pt x="172034" y="1476184"/>
                  </a:lnTo>
                  <a:lnTo>
                    <a:pt x="189649" y="1427924"/>
                  </a:lnTo>
                  <a:lnTo>
                    <a:pt x="208318" y="1379956"/>
                  </a:lnTo>
                  <a:lnTo>
                    <a:pt x="721131" y="1589798"/>
                  </a:lnTo>
                  <a:lnTo>
                    <a:pt x="702970" y="1637182"/>
                  </a:lnTo>
                  <a:lnTo>
                    <a:pt x="686130" y="1684934"/>
                  </a:lnTo>
                  <a:lnTo>
                    <a:pt x="670623" y="1733042"/>
                  </a:lnTo>
                  <a:lnTo>
                    <a:pt x="656361" y="1781873"/>
                  </a:lnTo>
                  <a:lnTo>
                    <a:pt x="643623" y="1830260"/>
                  </a:lnTo>
                  <a:lnTo>
                    <a:pt x="632129" y="1879346"/>
                  </a:lnTo>
                  <a:lnTo>
                    <a:pt x="621982" y="1928736"/>
                  </a:lnTo>
                  <a:lnTo>
                    <a:pt x="613181" y="1978406"/>
                  </a:lnTo>
                  <a:lnTo>
                    <a:pt x="605713" y="2028342"/>
                  </a:lnTo>
                  <a:lnTo>
                    <a:pt x="599605" y="2078545"/>
                  </a:lnTo>
                  <a:lnTo>
                    <a:pt x="594855" y="2128990"/>
                  </a:lnTo>
                  <a:lnTo>
                    <a:pt x="591489" y="2179129"/>
                  </a:lnTo>
                  <a:lnTo>
                    <a:pt x="589407" y="2230907"/>
                  </a:lnTo>
                  <a:lnTo>
                    <a:pt x="588733" y="2281669"/>
                  </a:lnTo>
                  <a:lnTo>
                    <a:pt x="589457" y="2334222"/>
                  </a:lnTo>
                  <a:lnTo>
                    <a:pt x="591553" y="2385339"/>
                  </a:lnTo>
                  <a:lnTo>
                    <a:pt x="595122" y="2437866"/>
                  </a:lnTo>
                  <a:lnTo>
                    <a:pt x="600100" y="2489454"/>
                  </a:lnTo>
                  <a:lnTo>
                    <a:pt x="606475" y="2540762"/>
                  </a:lnTo>
                  <a:lnTo>
                    <a:pt x="614260" y="2591803"/>
                  </a:lnTo>
                  <a:lnTo>
                    <a:pt x="623468" y="2642539"/>
                  </a:lnTo>
                  <a:lnTo>
                    <a:pt x="634060" y="2692971"/>
                  </a:lnTo>
                  <a:lnTo>
                    <a:pt x="646074" y="2743085"/>
                  </a:lnTo>
                  <a:lnTo>
                    <a:pt x="659472" y="2792869"/>
                  </a:lnTo>
                  <a:lnTo>
                    <a:pt x="674281" y="2842323"/>
                  </a:lnTo>
                  <a:lnTo>
                    <a:pt x="690460" y="2891358"/>
                  </a:lnTo>
                  <a:lnTo>
                    <a:pt x="708050" y="2940050"/>
                  </a:lnTo>
                  <a:lnTo>
                    <a:pt x="727024" y="2988348"/>
                  </a:lnTo>
                  <a:lnTo>
                    <a:pt x="727024" y="2890431"/>
                  </a:lnTo>
                  <a:lnTo>
                    <a:pt x="711504" y="2844558"/>
                  </a:lnTo>
                  <a:lnTo>
                    <a:pt x="696277" y="2794978"/>
                  </a:lnTo>
                  <a:lnTo>
                    <a:pt x="682498" y="2745041"/>
                  </a:lnTo>
                  <a:lnTo>
                    <a:pt x="670140" y="2694762"/>
                  </a:lnTo>
                  <a:lnTo>
                    <a:pt x="659244" y="2644140"/>
                  </a:lnTo>
                  <a:lnTo>
                    <a:pt x="649782" y="2593200"/>
                  </a:lnTo>
                  <a:lnTo>
                    <a:pt x="641769" y="2541955"/>
                  </a:lnTo>
                  <a:lnTo>
                    <a:pt x="635203" y="2490419"/>
                  </a:lnTo>
                  <a:lnTo>
                    <a:pt x="630097" y="2438603"/>
                  </a:lnTo>
                  <a:lnTo>
                    <a:pt x="626440" y="2386533"/>
                  </a:lnTo>
                  <a:lnTo>
                    <a:pt x="624243" y="2334222"/>
                  </a:lnTo>
                  <a:lnTo>
                    <a:pt x="623519" y="2281669"/>
                  </a:lnTo>
                  <a:lnTo>
                    <a:pt x="624243" y="2229815"/>
                  </a:lnTo>
                  <a:lnTo>
                    <a:pt x="626275" y="2180310"/>
                  </a:lnTo>
                  <a:lnTo>
                    <a:pt x="629818" y="2128189"/>
                  </a:lnTo>
                  <a:lnTo>
                    <a:pt x="634720" y="2077491"/>
                  </a:lnTo>
                  <a:lnTo>
                    <a:pt x="641007" y="2027047"/>
                  </a:lnTo>
                  <a:lnTo>
                    <a:pt x="648690" y="1976869"/>
                  </a:lnTo>
                  <a:lnTo>
                    <a:pt x="657758" y="1926983"/>
                  </a:lnTo>
                  <a:lnTo>
                    <a:pt x="668210" y="1877390"/>
                  </a:lnTo>
                  <a:lnTo>
                    <a:pt x="680046" y="1828101"/>
                  </a:lnTo>
                  <a:lnTo>
                    <a:pt x="693254" y="1779143"/>
                  </a:lnTo>
                  <a:lnTo>
                    <a:pt x="707847" y="1730527"/>
                  </a:lnTo>
                  <a:lnTo>
                    <a:pt x="723811" y="1682267"/>
                  </a:lnTo>
                  <a:lnTo>
                    <a:pt x="741133" y="1634363"/>
                  </a:lnTo>
                  <a:lnTo>
                    <a:pt x="759841" y="1586852"/>
                  </a:lnTo>
                  <a:lnTo>
                    <a:pt x="766445" y="1570748"/>
                  </a:lnTo>
                  <a:lnTo>
                    <a:pt x="300164" y="1379956"/>
                  </a:lnTo>
                  <a:lnTo>
                    <a:pt x="189242" y="1334566"/>
                  </a:lnTo>
                  <a:lnTo>
                    <a:pt x="182651" y="1350657"/>
                  </a:lnTo>
                  <a:lnTo>
                    <a:pt x="164007" y="1397520"/>
                  </a:lnTo>
                  <a:lnTo>
                    <a:pt x="146367" y="1444650"/>
                  </a:lnTo>
                  <a:lnTo>
                    <a:pt x="129717" y="1492072"/>
                  </a:lnTo>
                  <a:lnTo>
                    <a:pt x="114071" y="1539748"/>
                  </a:lnTo>
                  <a:lnTo>
                    <a:pt x="99415" y="1587690"/>
                  </a:lnTo>
                  <a:lnTo>
                    <a:pt x="85763" y="1635874"/>
                  </a:lnTo>
                  <a:lnTo>
                    <a:pt x="73113" y="1684312"/>
                  </a:lnTo>
                  <a:lnTo>
                    <a:pt x="61455" y="1733042"/>
                  </a:lnTo>
                  <a:lnTo>
                    <a:pt x="50825" y="1781873"/>
                  </a:lnTo>
                  <a:lnTo>
                    <a:pt x="41186" y="1830984"/>
                  </a:lnTo>
                  <a:lnTo>
                    <a:pt x="32562" y="1880311"/>
                  </a:lnTo>
                  <a:lnTo>
                    <a:pt x="24942" y="1929841"/>
                  </a:lnTo>
                  <a:lnTo>
                    <a:pt x="18326" y="1979574"/>
                  </a:lnTo>
                  <a:lnTo>
                    <a:pt x="12738" y="2029485"/>
                  </a:lnTo>
                  <a:lnTo>
                    <a:pt x="8153" y="2079586"/>
                  </a:lnTo>
                  <a:lnTo>
                    <a:pt x="4584" y="2129866"/>
                  </a:lnTo>
                  <a:lnTo>
                    <a:pt x="2044" y="2180310"/>
                  </a:lnTo>
                  <a:lnTo>
                    <a:pt x="508" y="2230907"/>
                  </a:lnTo>
                  <a:lnTo>
                    <a:pt x="0" y="2281669"/>
                  </a:lnTo>
                  <a:lnTo>
                    <a:pt x="546" y="2334222"/>
                  </a:lnTo>
                  <a:lnTo>
                    <a:pt x="2133" y="2385339"/>
                  </a:lnTo>
                  <a:lnTo>
                    <a:pt x="4787" y="2436914"/>
                  </a:lnTo>
                  <a:lnTo>
                    <a:pt x="8509" y="2488311"/>
                  </a:lnTo>
                  <a:lnTo>
                    <a:pt x="13284" y="2539517"/>
                  </a:lnTo>
                  <a:lnTo>
                    <a:pt x="19126" y="2590520"/>
                  </a:lnTo>
                  <a:lnTo>
                    <a:pt x="26022" y="2641333"/>
                  </a:lnTo>
                  <a:lnTo>
                    <a:pt x="33972" y="2691917"/>
                  </a:lnTo>
                  <a:lnTo>
                    <a:pt x="42976" y="2742285"/>
                  </a:lnTo>
                  <a:lnTo>
                    <a:pt x="53136" y="2792869"/>
                  </a:lnTo>
                  <a:lnTo>
                    <a:pt x="64135" y="2842323"/>
                  </a:lnTo>
                  <a:lnTo>
                    <a:pt x="76288" y="2891980"/>
                  </a:lnTo>
                  <a:lnTo>
                    <a:pt x="89496" y="2941383"/>
                  </a:lnTo>
                  <a:lnTo>
                    <a:pt x="103733" y="2990532"/>
                  </a:lnTo>
                  <a:lnTo>
                    <a:pt x="119024" y="3039402"/>
                  </a:lnTo>
                  <a:lnTo>
                    <a:pt x="135356" y="3088005"/>
                  </a:lnTo>
                  <a:lnTo>
                    <a:pt x="152730" y="3136328"/>
                  </a:lnTo>
                  <a:lnTo>
                    <a:pt x="171145" y="3184360"/>
                  </a:lnTo>
                  <a:lnTo>
                    <a:pt x="190601" y="3232086"/>
                  </a:lnTo>
                  <a:lnTo>
                    <a:pt x="197332" y="3248126"/>
                  </a:lnTo>
                  <a:lnTo>
                    <a:pt x="305993" y="3202571"/>
                  </a:lnTo>
                  <a:lnTo>
                    <a:pt x="772502" y="3007004"/>
                  </a:lnTo>
                  <a:close/>
                </a:path>
                <a:path w="4732020" h="3248660">
                  <a:moveTo>
                    <a:pt x="4731563" y="1347266"/>
                  </a:moveTo>
                  <a:lnTo>
                    <a:pt x="4724819" y="1331226"/>
                  </a:lnTo>
                  <a:lnTo>
                    <a:pt x="4705096" y="1285570"/>
                  </a:lnTo>
                  <a:lnTo>
                    <a:pt x="4685944" y="1243634"/>
                  </a:lnTo>
                  <a:lnTo>
                    <a:pt x="4685944" y="1328661"/>
                  </a:lnTo>
                  <a:lnTo>
                    <a:pt x="4174934" y="1542897"/>
                  </a:lnTo>
                  <a:lnTo>
                    <a:pt x="4154678" y="1497584"/>
                  </a:lnTo>
                  <a:lnTo>
                    <a:pt x="4133215" y="1452892"/>
                  </a:lnTo>
                  <a:lnTo>
                    <a:pt x="4110583" y="1408836"/>
                  </a:lnTo>
                  <a:lnTo>
                    <a:pt x="4086809" y="1365440"/>
                  </a:lnTo>
                  <a:lnTo>
                    <a:pt x="4061891" y="1322717"/>
                  </a:lnTo>
                  <a:lnTo>
                    <a:pt x="4035882" y="1280706"/>
                  </a:lnTo>
                  <a:lnTo>
                    <a:pt x="4008780" y="1239418"/>
                  </a:lnTo>
                  <a:lnTo>
                    <a:pt x="3980611" y="1198880"/>
                  </a:lnTo>
                  <a:lnTo>
                    <a:pt x="3951401" y="1159116"/>
                  </a:lnTo>
                  <a:lnTo>
                    <a:pt x="3921163" y="1120127"/>
                  </a:lnTo>
                  <a:lnTo>
                    <a:pt x="3889933" y="1081963"/>
                  </a:lnTo>
                  <a:lnTo>
                    <a:pt x="3857726" y="1044625"/>
                  </a:lnTo>
                  <a:lnTo>
                    <a:pt x="3824567" y="1008138"/>
                  </a:lnTo>
                  <a:lnTo>
                    <a:pt x="3790467" y="972540"/>
                  </a:lnTo>
                  <a:lnTo>
                    <a:pt x="3755466" y="937831"/>
                  </a:lnTo>
                  <a:lnTo>
                    <a:pt x="3719563" y="904049"/>
                  </a:lnTo>
                  <a:lnTo>
                    <a:pt x="3682796" y="871194"/>
                  </a:lnTo>
                  <a:lnTo>
                    <a:pt x="3645179" y="839317"/>
                  </a:lnTo>
                  <a:lnTo>
                    <a:pt x="3606749" y="808405"/>
                  </a:lnTo>
                  <a:lnTo>
                    <a:pt x="3567506" y="778510"/>
                  </a:lnTo>
                  <a:lnTo>
                    <a:pt x="3527475" y="749642"/>
                  </a:lnTo>
                  <a:lnTo>
                    <a:pt x="3486696" y="721829"/>
                  </a:lnTo>
                  <a:lnTo>
                    <a:pt x="3445179" y="695071"/>
                  </a:lnTo>
                  <a:lnTo>
                    <a:pt x="3402939" y="669417"/>
                  </a:lnTo>
                  <a:lnTo>
                    <a:pt x="3360013" y="644867"/>
                  </a:lnTo>
                  <a:lnTo>
                    <a:pt x="3316401" y="621461"/>
                  </a:lnTo>
                  <a:lnTo>
                    <a:pt x="3272155" y="599211"/>
                  </a:lnTo>
                  <a:lnTo>
                    <a:pt x="3227260" y="578129"/>
                  </a:lnTo>
                  <a:lnTo>
                    <a:pt x="3181769" y="558253"/>
                  </a:lnTo>
                  <a:lnTo>
                    <a:pt x="3391611" y="45453"/>
                  </a:lnTo>
                  <a:lnTo>
                    <a:pt x="3436988" y="64998"/>
                  </a:lnTo>
                  <a:lnTo>
                    <a:pt x="3481895" y="85458"/>
                  </a:lnTo>
                  <a:lnTo>
                    <a:pt x="3526345" y="106819"/>
                  </a:lnTo>
                  <a:lnTo>
                    <a:pt x="3570300" y="129082"/>
                  </a:lnTo>
                  <a:lnTo>
                    <a:pt x="3613759" y="152222"/>
                  </a:lnTo>
                  <a:lnTo>
                    <a:pt x="3656711" y="176237"/>
                  </a:lnTo>
                  <a:lnTo>
                    <a:pt x="3699141" y="201117"/>
                  </a:lnTo>
                  <a:lnTo>
                    <a:pt x="3741039" y="226834"/>
                  </a:lnTo>
                  <a:lnTo>
                    <a:pt x="3782390" y="253377"/>
                  </a:lnTo>
                  <a:lnTo>
                    <a:pt x="3823170" y="280758"/>
                  </a:lnTo>
                  <a:lnTo>
                    <a:pt x="3863390" y="308927"/>
                  </a:lnTo>
                  <a:lnTo>
                    <a:pt x="3903014" y="337896"/>
                  </a:lnTo>
                  <a:lnTo>
                    <a:pt x="3942042" y="367652"/>
                  </a:lnTo>
                  <a:lnTo>
                    <a:pt x="3980459" y="398183"/>
                  </a:lnTo>
                  <a:lnTo>
                    <a:pt x="4018254" y="429463"/>
                  </a:lnTo>
                  <a:lnTo>
                    <a:pt x="4055414" y="461479"/>
                  </a:lnTo>
                  <a:lnTo>
                    <a:pt x="4091927" y="494233"/>
                  </a:lnTo>
                  <a:lnTo>
                    <a:pt x="4127766" y="527710"/>
                  </a:lnTo>
                  <a:lnTo>
                    <a:pt x="4162933" y="561886"/>
                  </a:lnTo>
                  <a:lnTo>
                    <a:pt x="4197413" y="596760"/>
                  </a:lnTo>
                  <a:lnTo>
                    <a:pt x="4231195" y="632320"/>
                  </a:lnTo>
                  <a:lnTo>
                    <a:pt x="4264266" y="668540"/>
                  </a:lnTo>
                  <a:lnTo>
                    <a:pt x="4296613" y="705408"/>
                  </a:lnTo>
                  <a:lnTo>
                    <a:pt x="4328211" y="742937"/>
                  </a:lnTo>
                  <a:lnTo>
                    <a:pt x="4359072" y="781088"/>
                  </a:lnTo>
                  <a:lnTo>
                    <a:pt x="4389158" y="819861"/>
                  </a:lnTo>
                  <a:lnTo>
                    <a:pt x="4418469" y="859231"/>
                  </a:lnTo>
                  <a:lnTo>
                    <a:pt x="4446981" y="899198"/>
                  </a:lnTo>
                  <a:lnTo>
                    <a:pt x="4474705" y="939736"/>
                  </a:lnTo>
                  <a:lnTo>
                    <a:pt x="4501604" y="980859"/>
                  </a:lnTo>
                  <a:lnTo>
                    <a:pt x="4527677" y="1022527"/>
                  </a:lnTo>
                  <a:lnTo>
                    <a:pt x="4552912" y="1064729"/>
                  </a:lnTo>
                  <a:lnTo>
                    <a:pt x="4577397" y="1107668"/>
                  </a:lnTo>
                  <a:lnTo>
                    <a:pt x="4600803" y="1150721"/>
                  </a:lnTo>
                  <a:lnTo>
                    <a:pt x="4623447" y="1194485"/>
                  </a:lnTo>
                  <a:lnTo>
                    <a:pt x="4645190" y="1238732"/>
                  </a:lnTo>
                  <a:lnTo>
                    <a:pt x="4666031" y="1283474"/>
                  </a:lnTo>
                  <a:lnTo>
                    <a:pt x="4685944" y="1328661"/>
                  </a:lnTo>
                  <a:lnTo>
                    <a:pt x="4685944" y="1243634"/>
                  </a:lnTo>
                  <a:lnTo>
                    <a:pt x="4662906" y="1195641"/>
                  </a:lnTo>
                  <a:lnTo>
                    <a:pt x="4640453" y="1151407"/>
                  </a:lnTo>
                  <a:lnTo>
                    <a:pt x="4616996" y="1107427"/>
                  </a:lnTo>
                  <a:lnTo>
                    <a:pt x="4592917" y="1064437"/>
                  </a:lnTo>
                  <a:lnTo>
                    <a:pt x="4567860" y="1021727"/>
                  </a:lnTo>
                  <a:lnTo>
                    <a:pt x="4541964" y="979563"/>
                  </a:lnTo>
                  <a:lnTo>
                    <a:pt x="4515155" y="937831"/>
                  </a:lnTo>
                  <a:lnTo>
                    <a:pt x="4487672" y="896874"/>
                  </a:lnTo>
                  <a:lnTo>
                    <a:pt x="4459300" y="856386"/>
                  </a:lnTo>
                  <a:lnTo>
                    <a:pt x="4430141" y="816495"/>
                  </a:lnTo>
                  <a:lnTo>
                    <a:pt x="4400207" y="777189"/>
                  </a:lnTo>
                  <a:lnTo>
                    <a:pt x="4369498" y="738505"/>
                  </a:lnTo>
                  <a:lnTo>
                    <a:pt x="4338028" y="700430"/>
                  </a:lnTo>
                  <a:lnTo>
                    <a:pt x="4305820" y="663003"/>
                  </a:lnTo>
                  <a:lnTo>
                    <a:pt x="4272877" y="626224"/>
                  </a:lnTo>
                  <a:lnTo>
                    <a:pt x="4239222" y="590105"/>
                  </a:lnTo>
                  <a:lnTo>
                    <a:pt x="4204855" y="554659"/>
                  </a:lnTo>
                  <a:lnTo>
                    <a:pt x="4169791" y="519899"/>
                  </a:lnTo>
                  <a:lnTo>
                    <a:pt x="4134053" y="485838"/>
                  </a:lnTo>
                  <a:lnTo>
                    <a:pt x="4097655" y="452501"/>
                  </a:lnTo>
                  <a:lnTo>
                    <a:pt x="4060583" y="419874"/>
                  </a:lnTo>
                  <a:lnTo>
                    <a:pt x="4022877" y="387985"/>
                  </a:lnTo>
                  <a:lnTo>
                    <a:pt x="3984536" y="356844"/>
                  </a:lnTo>
                  <a:lnTo>
                    <a:pt x="3945585" y="326478"/>
                  </a:lnTo>
                  <a:lnTo>
                    <a:pt x="3906024" y="296875"/>
                  </a:lnTo>
                  <a:lnTo>
                    <a:pt x="3865880" y="268058"/>
                  </a:lnTo>
                  <a:lnTo>
                    <a:pt x="3825151" y="240042"/>
                  </a:lnTo>
                  <a:lnTo>
                    <a:pt x="3783850" y="212839"/>
                  </a:lnTo>
                  <a:lnTo>
                    <a:pt x="3741991" y="186461"/>
                  </a:lnTo>
                  <a:lnTo>
                    <a:pt x="3699599" y="160909"/>
                  </a:lnTo>
                  <a:lnTo>
                    <a:pt x="3656673" y="136220"/>
                  </a:lnTo>
                  <a:lnTo>
                    <a:pt x="3613226" y="112382"/>
                  </a:lnTo>
                  <a:lnTo>
                    <a:pt x="3569284" y="89433"/>
                  </a:lnTo>
                  <a:lnTo>
                    <a:pt x="3524847" y="67360"/>
                  </a:lnTo>
                  <a:lnTo>
                    <a:pt x="3479939" y="46189"/>
                  </a:lnTo>
                  <a:lnTo>
                    <a:pt x="3434550" y="25933"/>
                  </a:lnTo>
                  <a:lnTo>
                    <a:pt x="3388715" y="6591"/>
                  </a:lnTo>
                  <a:lnTo>
                    <a:pt x="3372612" y="0"/>
                  </a:lnTo>
                  <a:lnTo>
                    <a:pt x="3136430" y="577189"/>
                  </a:lnTo>
                  <a:lnTo>
                    <a:pt x="3152521" y="583793"/>
                  </a:lnTo>
                  <a:lnTo>
                    <a:pt x="3198457" y="603364"/>
                  </a:lnTo>
                  <a:lnTo>
                    <a:pt x="3243757" y="624166"/>
                  </a:lnTo>
                  <a:lnTo>
                    <a:pt x="3288423" y="646201"/>
                  </a:lnTo>
                  <a:lnTo>
                    <a:pt x="3332429" y="669417"/>
                  </a:lnTo>
                  <a:lnTo>
                    <a:pt x="3375736" y="693813"/>
                  </a:lnTo>
                  <a:lnTo>
                    <a:pt x="3418344" y="719366"/>
                  </a:lnTo>
                  <a:lnTo>
                    <a:pt x="3460216" y="746036"/>
                  </a:lnTo>
                  <a:lnTo>
                    <a:pt x="3501339" y="773823"/>
                  </a:lnTo>
                  <a:lnTo>
                    <a:pt x="3541674" y="802678"/>
                  </a:lnTo>
                  <a:lnTo>
                    <a:pt x="3581209" y="832612"/>
                  </a:lnTo>
                  <a:lnTo>
                    <a:pt x="3619919" y="863561"/>
                  </a:lnTo>
                  <a:lnTo>
                    <a:pt x="3657790" y="895540"/>
                  </a:lnTo>
                  <a:lnTo>
                    <a:pt x="3694785" y="928509"/>
                  </a:lnTo>
                  <a:lnTo>
                    <a:pt x="3730891" y="962444"/>
                  </a:lnTo>
                  <a:lnTo>
                    <a:pt x="3766070" y="997331"/>
                  </a:lnTo>
                  <a:lnTo>
                    <a:pt x="3800322" y="1033132"/>
                  </a:lnTo>
                  <a:lnTo>
                    <a:pt x="3833609" y="1069848"/>
                  </a:lnTo>
                  <a:lnTo>
                    <a:pt x="3865943" y="1107465"/>
                  </a:lnTo>
                  <a:lnTo>
                    <a:pt x="3897198" y="1145870"/>
                  </a:lnTo>
                  <a:lnTo>
                    <a:pt x="3927462" y="1185151"/>
                  </a:lnTo>
                  <a:lnTo>
                    <a:pt x="3956672" y="1225232"/>
                  </a:lnTo>
                  <a:lnTo>
                    <a:pt x="3984802" y="1266101"/>
                  </a:lnTo>
                  <a:lnTo>
                    <a:pt x="4011841" y="1307744"/>
                  </a:lnTo>
                  <a:lnTo>
                    <a:pt x="4037749" y="1350124"/>
                  </a:lnTo>
                  <a:lnTo>
                    <a:pt x="4062514" y="1393215"/>
                  </a:lnTo>
                  <a:lnTo>
                    <a:pt x="4086110" y="1437017"/>
                  </a:lnTo>
                  <a:lnTo>
                    <a:pt x="4108526" y="1481480"/>
                  </a:lnTo>
                  <a:lnTo>
                    <a:pt x="4129709" y="1526603"/>
                  </a:lnTo>
                  <a:lnTo>
                    <a:pt x="4149661" y="1572348"/>
                  </a:lnTo>
                  <a:lnTo>
                    <a:pt x="4156392" y="1588389"/>
                  </a:lnTo>
                  <a:lnTo>
                    <a:pt x="4264914" y="1542897"/>
                  </a:lnTo>
                  <a:lnTo>
                    <a:pt x="4731563" y="13472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4874" y="3182619"/>
              <a:ext cx="1542923" cy="15496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52176" y="3159846"/>
              <a:ext cx="1588770" cy="1595755"/>
            </a:xfrm>
            <a:custGeom>
              <a:avLst/>
              <a:gdLst/>
              <a:ahLst/>
              <a:cxnLst/>
              <a:rect l="l" t="t" r="r" b="b"/>
              <a:pathLst>
                <a:path w="1588770" h="1595754">
                  <a:moveTo>
                    <a:pt x="1347254" y="0"/>
                  </a:moveTo>
                  <a:lnTo>
                    <a:pt x="1285566" y="26467"/>
                  </a:lnTo>
                  <a:lnTo>
                    <a:pt x="1240366" y="47111"/>
                  </a:lnTo>
                  <a:lnTo>
                    <a:pt x="1195640" y="68664"/>
                  </a:lnTo>
                  <a:lnTo>
                    <a:pt x="1151401" y="91112"/>
                  </a:lnTo>
                  <a:lnTo>
                    <a:pt x="1107660" y="114443"/>
                  </a:lnTo>
                  <a:lnTo>
                    <a:pt x="1064430" y="138645"/>
                  </a:lnTo>
                  <a:lnTo>
                    <a:pt x="1021724" y="163704"/>
                  </a:lnTo>
                  <a:lnTo>
                    <a:pt x="979554" y="189608"/>
                  </a:lnTo>
                  <a:lnTo>
                    <a:pt x="937933" y="216344"/>
                  </a:lnTo>
                  <a:lnTo>
                    <a:pt x="896874" y="243900"/>
                  </a:lnTo>
                  <a:lnTo>
                    <a:pt x="856388" y="272264"/>
                  </a:lnTo>
                  <a:lnTo>
                    <a:pt x="816489" y="301422"/>
                  </a:lnTo>
                  <a:lnTo>
                    <a:pt x="777188" y="331361"/>
                  </a:lnTo>
                  <a:lnTo>
                    <a:pt x="738499" y="362070"/>
                  </a:lnTo>
                  <a:lnTo>
                    <a:pt x="700434" y="393536"/>
                  </a:lnTo>
                  <a:lnTo>
                    <a:pt x="663005" y="425745"/>
                  </a:lnTo>
                  <a:lnTo>
                    <a:pt x="626225" y="458686"/>
                  </a:lnTo>
                  <a:lnTo>
                    <a:pt x="590107" y="492346"/>
                  </a:lnTo>
                  <a:lnTo>
                    <a:pt x="554662" y="526711"/>
                  </a:lnTo>
                  <a:lnTo>
                    <a:pt x="519904" y="561770"/>
                  </a:lnTo>
                  <a:lnTo>
                    <a:pt x="485846" y="597510"/>
                  </a:lnTo>
                  <a:lnTo>
                    <a:pt x="452498" y="633918"/>
                  </a:lnTo>
                  <a:lnTo>
                    <a:pt x="419875" y="670982"/>
                  </a:lnTo>
                  <a:lnTo>
                    <a:pt x="387988" y="708688"/>
                  </a:lnTo>
                  <a:lnTo>
                    <a:pt x="356851" y="747025"/>
                  </a:lnTo>
                  <a:lnTo>
                    <a:pt x="326475" y="785979"/>
                  </a:lnTo>
                  <a:lnTo>
                    <a:pt x="296873" y="825539"/>
                  </a:lnTo>
                  <a:lnTo>
                    <a:pt x="268058" y="865691"/>
                  </a:lnTo>
                  <a:lnTo>
                    <a:pt x="240042" y="906422"/>
                  </a:lnTo>
                  <a:lnTo>
                    <a:pt x="212837" y="947721"/>
                  </a:lnTo>
                  <a:lnTo>
                    <a:pt x="186457" y="989574"/>
                  </a:lnTo>
                  <a:lnTo>
                    <a:pt x="160914" y="1031970"/>
                  </a:lnTo>
                  <a:lnTo>
                    <a:pt x="136220" y="1074894"/>
                  </a:lnTo>
                  <a:lnTo>
                    <a:pt x="112388" y="1118335"/>
                  </a:lnTo>
                  <a:lnTo>
                    <a:pt x="89429" y="1162280"/>
                  </a:lnTo>
                  <a:lnTo>
                    <a:pt x="67358" y="1206716"/>
                  </a:lnTo>
                  <a:lnTo>
                    <a:pt x="46186" y="1251631"/>
                  </a:lnTo>
                  <a:lnTo>
                    <a:pt x="25926" y="1297012"/>
                  </a:lnTo>
                  <a:lnTo>
                    <a:pt x="6591" y="1342847"/>
                  </a:lnTo>
                  <a:lnTo>
                    <a:pt x="0" y="1358950"/>
                  </a:lnTo>
                  <a:lnTo>
                    <a:pt x="577189" y="1595132"/>
                  </a:lnTo>
                  <a:lnTo>
                    <a:pt x="583780" y="1579041"/>
                  </a:lnTo>
                  <a:lnTo>
                    <a:pt x="596241" y="1549793"/>
                  </a:lnTo>
                  <a:lnTo>
                    <a:pt x="558253" y="1549793"/>
                  </a:lnTo>
                  <a:lnTo>
                    <a:pt x="45440" y="1339964"/>
                  </a:lnTo>
                  <a:lnTo>
                    <a:pt x="64979" y="1294591"/>
                  </a:lnTo>
                  <a:lnTo>
                    <a:pt x="85438" y="1249677"/>
                  </a:lnTo>
                  <a:lnTo>
                    <a:pt x="106806" y="1205234"/>
                  </a:lnTo>
                  <a:lnTo>
                    <a:pt x="129069" y="1161275"/>
                  </a:lnTo>
                  <a:lnTo>
                    <a:pt x="152215" y="1117813"/>
                  </a:lnTo>
                  <a:lnTo>
                    <a:pt x="176231" y="1074861"/>
                  </a:lnTo>
                  <a:lnTo>
                    <a:pt x="201105" y="1032430"/>
                  </a:lnTo>
                  <a:lnTo>
                    <a:pt x="226823" y="990535"/>
                  </a:lnTo>
                  <a:lnTo>
                    <a:pt x="253375" y="949187"/>
                  </a:lnTo>
                  <a:lnTo>
                    <a:pt x="280745" y="908400"/>
                  </a:lnTo>
                  <a:lnTo>
                    <a:pt x="308923" y="868186"/>
                  </a:lnTo>
                  <a:lnTo>
                    <a:pt x="337896" y="828558"/>
                  </a:lnTo>
                  <a:lnTo>
                    <a:pt x="367650" y="789529"/>
                  </a:lnTo>
                  <a:lnTo>
                    <a:pt x="398297" y="750960"/>
                  </a:lnTo>
                  <a:lnTo>
                    <a:pt x="429453" y="713317"/>
                  </a:lnTo>
                  <a:lnTo>
                    <a:pt x="461477" y="676160"/>
                  </a:lnTo>
                  <a:lnTo>
                    <a:pt x="494232" y="639652"/>
                  </a:lnTo>
                  <a:lnTo>
                    <a:pt x="527706" y="603807"/>
                  </a:lnTo>
                  <a:lnTo>
                    <a:pt x="561886" y="568637"/>
                  </a:lnTo>
                  <a:lnTo>
                    <a:pt x="596759" y="534155"/>
                  </a:lnTo>
                  <a:lnTo>
                    <a:pt x="632313" y="500374"/>
                  </a:lnTo>
                  <a:lnTo>
                    <a:pt x="668535" y="467305"/>
                  </a:lnTo>
                  <a:lnTo>
                    <a:pt x="705413" y="434963"/>
                  </a:lnTo>
                  <a:lnTo>
                    <a:pt x="742933" y="403360"/>
                  </a:lnTo>
                  <a:lnTo>
                    <a:pt x="781084" y="372508"/>
                  </a:lnTo>
                  <a:lnTo>
                    <a:pt x="819852" y="342420"/>
                  </a:lnTo>
                  <a:lnTo>
                    <a:pt x="859225" y="313110"/>
                  </a:lnTo>
                  <a:lnTo>
                    <a:pt x="899191" y="284589"/>
                  </a:lnTo>
                  <a:lnTo>
                    <a:pt x="939737" y="256870"/>
                  </a:lnTo>
                  <a:lnTo>
                    <a:pt x="980849" y="229967"/>
                  </a:lnTo>
                  <a:lnTo>
                    <a:pt x="1022516" y="203892"/>
                  </a:lnTo>
                  <a:lnTo>
                    <a:pt x="1064725" y="178657"/>
                  </a:lnTo>
                  <a:lnTo>
                    <a:pt x="1107463" y="154276"/>
                  </a:lnTo>
                  <a:lnTo>
                    <a:pt x="1150717" y="130761"/>
                  </a:lnTo>
                  <a:lnTo>
                    <a:pt x="1194476" y="108125"/>
                  </a:lnTo>
                  <a:lnTo>
                    <a:pt x="1238725" y="86381"/>
                  </a:lnTo>
                  <a:lnTo>
                    <a:pt x="1283454" y="65541"/>
                  </a:lnTo>
                  <a:lnTo>
                    <a:pt x="1328648" y="45618"/>
                  </a:lnTo>
                  <a:lnTo>
                    <a:pt x="1366379" y="45618"/>
                  </a:lnTo>
                  <a:lnTo>
                    <a:pt x="1347254" y="0"/>
                  </a:lnTo>
                  <a:close/>
                </a:path>
                <a:path w="1588770" h="1595754">
                  <a:moveTo>
                    <a:pt x="1366379" y="45618"/>
                  </a:moveTo>
                  <a:lnTo>
                    <a:pt x="1328648" y="45618"/>
                  </a:lnTo>
                  <a:lnTo>
                    <a:pt x="1542884" y="556628"/>
                  </a:lnTo>
                  <a:lnTo>
                    <a:pt x="1497571" y="576891"/>
                  </a:lnTo>
                  <a:lnTo>
                    <a:pt x="1452875" y="598348"/>
                  </a:lnTo>
                  <a:lnTo>
                    <a:pt x="1408818" y="620978"/>
                  </a:lnTo>
                  <a:lnTo>
                    <a:pt x="1365421" y="644759"/>
                  </a:lnTo>
                  <a:lnTo>
                    <a:pt x="1322707" y="669670"/>
                  </a:lnTo>
                  <a:lnTo>
                    <a:pt x="1280696" y="695688"/>
                  </a:lnTo>
                  <a:lnTo>
                    <a:pt x="1239411" y="722792"/>
                  </a:lnTo>
                  <a:lnTo>
                    <a:pt x="1198872" y="750960"/>
                  </a:lnTo>
                  <a:lnTo>
                    <a:pt x="1159101" y="780171"/>
                  </a:lnTo>
                  <a:lnTo>
                    <a:pt x="1120121" y="810402"/>
                  </a:lnTo>
                  <a:lnTo>
                    <a:pt x="1081952" y="841632"/>
                  </a:lnTo>
                  <a:lnTo>
                    <a:pt x="1044616" y="873839"/>
                  </a:lnTo>
                  <a:lnTo>
                    <a:pt x="1008134" y="907002"/>
                  </a:lnTo>
                  <a:lnTo>
                    <a:pt x="972529" y="941098"/>
                  </a:lnTo>
                  <a:lnTo>
                    <a:pt x="937822" y="976106"/>
                  </a:lnTo>
                  <a:lnTo>
                    <a:pt x="904033" y="1012004"/>
                  </a:lnTo>
                  <a:lnTo>
                    <a:pt x="871186" y="1048771"/>
                  </a:lnTo>
                  <a:lnTo>
                    <a:pt x="839301" y="1086384"/>
                  </a:lnTo>
                  <a:lnTo>
                    <a:pt x="808400" y="1124822"/>
                  </a:lnTo>
                  <a:lnTo>
                    <a:pt x="778504" y="1164064"/>
                  </a:lnTo>
                  <a:lnTo>
                    <a:pt x="749636" y="1204087"/>
                  </a:lnTo>
                  <a:lnTo>
                    <a:pt x="721817" y="1244869"/>
                  </a:lnTo>
                  <a:lnTo>
                    <a:pt x="695067" y="1286390"/>
                  </a:lnTo>
                  <a:lnTo>
                    <a:pt x="669410" y="1328627"/>
                  </a:lnTo>
                  <a:lnTo>
                    <a:pt x="644865" y="1371558"/>
                  </a:lnTo>
                  <a:lnTo>
                    <a:pt x="621456" y="1415162"/>
                  </a:lnTo>
                  <a:lnTo>
                    <a:pt x="599203" y="1459417"/>
                  </a:lnTo>
                  <a:lnTo>
                    <a:pt x="578128" y="1504301"/>
                  </a:lnTo>
                  <a:lnTo>
                    <a:pt x="558253" y="1549793"/>
                  </a:lnTo>
                  <a:lnTo>
                    <a:pt x="596241" y="1549793"/>
                  </a:lnTo>
                  <a:lnTo>
                    <a:pt x="603345" y="1533118"/>
                  </a:lnTo>
                  <a:lnTo>
                    <a:pt x="624151" y="1487813"/>
                  </a:lnTo>
                  <a:lnTo>
                    <a:pt x="646177" y="1443149"/>
                  </a:lnTo>
                  <a:lnTo>
                    <a:pt x="669399" y="1399148"/>
                  </a:lnTo>
                  <a:lnTo>
                    <a:pt x="693795" y="1355834"/>
                  </a:lnTo>
                  <a:lnTo>
                    <a:pt x="719342" y="1313230"/>
                  </a:lnTo>
                  <a:lnTo>
                    <a:pt x="746018" y="1271358"/>
                  </a:lnTo>
                  <a:lnTo>
                    <a:pt x="773799" y="1230242"/>
                  </a:lnTo>
                  <a:lnTo>
                    <a:pt x="802663" y="1189904"/>
                  </a:lnTo>
                  <a:lnTo>
                    <a:pt x="832587" y="1150367"/>
                  </a:lnTo>
                  <a:lnTo>
                    <a:pt x="863549" y="1111655"/>
                  </a:lnTo>
                  <a:lnTo>
                    <a:pt x="895526" y="1073789"/>
                  </a:lnTo>
                  <a:lnTo>
                    <a:pt x="928494" y="1036794"/>
                  </a:lnTo>
                  <a:lnTo>
                    <a:pt x="962432" y="1000692"/>
                  </a:lnTo>
                  <a:lnTo>
                    <a:pt x="997316" y="965505"/>
                  </a:lnTo>
                  <a:lnTo>
                    <a:pt x="1033124" y="931258"/>
                  </a:lnTo>
                  <a:lnTo>
                    <a:pt x="1069833" y="897972"/>
                  </a:lnTo>
                  <a:lnTo>
                    <a:pt x="1107420" y="865671"/>
                  </a:lnTo>
                  <a:lnTo>
                    <a:pt x="1145863" y="834377"/>
                  </a:lnTo>
                  <a:lnTo>
                    <a:pt x="1185139" y="804114"/>
                  </a:lnTo>
                  <a:lnTo>
                    <a:pt x="1225225" y="774905"/>
                  </a:lnTo>
                  <a:lnTo>
                    <a:pt x="1266098" y="746771"/>
                  </a:lnTo>
                  <a:lnTo>
                    <a:pt x="1307736" y="719737"/>
                  </a:lnTo>
                  <a:lnTo>
                    <a:pt x="1350116" y="693825"/>
                  </a:lnTo>
                  <a:lnTo>
                    <a:pt x="1393215" y="669059"/>
                  </a:lnTo>
                  <a:lnTo>
                    <a:pt x="1437010" y="645460"/>
                  </a:lnTo>
                  <a:lnTo>
                    <a:pt x="1481480" y="623052"/>
                  </a:lnTo>
                  <a:lnTo>
                    <a:pt x="1526600" y="601858"/>
                  </a:lnTo>
                  <a:lnTo>
                    <a:pt x="1572348" y="581901"/>
                  </a:lnTo>
                  <a:lnTo>
                    <a:pt x="1588389" y="575170"/>
                  </a:lnTo>
                  <a:lnTo>
                    <a:pt x="1366379" y="456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1820" y="4489996"/>
              <a:ext cx="732320" cy="18681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19035" y="4467242"/>
              <a:ext cx="772795" cy="1913889"/>
            </a:xfrm>
            <a:custGeom>
              <a:avLst/>
              <a:gdLst/>
              <a:ahLst/>
              <a:cxnLst/>
              <a:rect l="l" t="t" r="r" b="b"/>
              <a:pathLst>
                <a:path w="772795" h="1913889">
                  <a:moveTo>
                    <a:pt x="575170" y="0"/>
                  </a:moveTo>
                  <a:lnTo>
                    <a:pt x="0" y="241122"/>
                  </a:lnTo>
                  <a:lnTo>
                    <a:pt x="6743" y="257162"/>
                  </a:lnTo>
                  <a:lnTo>
                    <a:pt x="26256" y="305556"/>
                  </a:lnTo>
                  <a:lnTo>
                    <a:pt x="44342" y="354357"/>
                  </a:lnTo>
                  <a:lnTo>
                    <a:pt x="60997" y="403551"/>
                  </a:lnTo>
                  <a:lnTo>
                    <a:pt x="76219" y="453124"/>
                  </a:lnTo>
                  <a:lnTo>
                    <a:pt x="90005" y="503060"/>
                  </a:lnTo>
                  <a:lnTo>
                    <a:pt x="102353" y="553345"/>
                  </a:lnTo>
                  <a:lnTo>
                    <a:pt x="113258" y="603965"/>
                  </a:lnTo>
                  <a:lnTo>
                    <a:pt x="122719" y="654906"/>
                  </a:lnTo>
                  <a:lnTo>
                    <a:pt x="130732" y="706151"/>
                  </a:lnTo>
                  <a:lnTo>
                    <a:pt x="137295" y="757688"/>
                  </a:lnTo>
                  <a:lnTo>
                    <a:pt x="142404" y="809502"/>
                  </a:lnTo>
                  <a:lnTo>
                    <a:pt x="146057" y="861578"/>
                  </a:lnTo>
                  <a:lnTo>
                    <a:pt x="148251" y="913901"/>
                  </a:lnTo>
                  <a:lnTo>
                    <a:pt x="148983" y="966457"/>
                  </a:lnTo>
                  <a:lnTo>
                    <a:pt x="148263" y="1018297"/>
                  </a:lnTo>
                  <a:lnTo>
                    <a:pt x="146227" y="1067810"/>
                  </a:lnTo>
                  <a:lnTo>
                    <a:pt x="142677" y="1119937"/>
                  </a:lnTo>
                  <a:lnTo>
                    <a:pt x="137779" y="1170634"/>
                  </a:lnTo>
                  <a:lnTo>
                    <a:pt x="131489" y="1221077"/>
                  </a:lnTo>
                  <a:lnTo>
                    <a:pt x="123809" y="1271250"/>
                  </a:lnTo>
                  <a:lnTo>
                    <a:pt x="114741" y="1321141"/>
                  </a:lnTo>
                  <a:lnTo>
                    <a:pt x="104289" y="1370734"/>
                  </a:lnTo>
                  <a:lnTo>
                    <a:pt x="92455" y="1420016"/>
                  </a:lnTo>
                  <a:lnTo>
                    <a:pt x="79242" y="1468973"/>
                  </a:lnTo>
                  <a:lnTo>
                    <a:pt x="64654" y="1517590"/>
                  </a:lnTo>
                  <a:lnTo>
                    <a:pt x="48692" y="1565853"/>
                  </a:lnTo>
                  <a:lnTo>
                    <a:pt x="31361" y="1613748"/>
                  </a:lnTo>
                  <a:lnTo>
                    <a:pt x="12661" y="1661261"/>
                  </a:lnTo>
                  <a:lnTo>
                    <a:pt x="6070" y="1677365"/>
                  </a:lnTo>
                  <a:lnTo>
                    <a:pt x="583260" y="1913559"/>
                  </a:lnTo>
                  <a:lnTo>
                    <a:pt x="589851" y="1897468"/>
                  </a:lnTo>
                  <a:lnTo>
                    <a:pt x="601506" y="1868170"/>
                  </a:lnTo>
                  <a:lnTo>
                    <a:pt x="564184" y="1868170"/>
                  </a:lnTo>
                  <a:lnTo>
                    <a:pt x="51384" y="1658302"/>
                  </a:lnTo>
                  <a:lnTo>
                    <a:pt x="69549" y="1610919"/>
                  </a:lnTo>
                  <a:lnTo>
                    <a:pt x="86386" y="1563169"/>
                  </a:lnTo>
                  <a:lnTo>
                    <a:pt x="101890" y="1515066"/>
                  </a:lnTo>
                  <a:lnTo>
                    <a:pt x="116158" y="1466246"/>
                  </a:lnTo>
                  <a:lnTo>
                    <a:pt x="128892" y="1417854"/>
                  </a:lnTo>
                  <a:lnTo>
                    <a:pt x="140384" y="1368772"/>
                  </a:lnTo>
                  <a:lnTo>
                    <a:pt x="150534" y="1319390"/>
                  </a:lnTo>
                  <a:lnTo>
                    <a:pt x="159339" y="1269722"/>
                  </a:lnTo>
                  <a:lnTo>
                    <a:pt x="166797" y="1219781"/>
                  </a:lnTo>
                  <a:lnTo>
                    <a:pt x="172904" y="1169581"/>
                  </a:lnTo>
                  <a:lnTo>
                    <a:pt x="177659" y="1119135"/>
                  </a:lnTo>
                  <a:lnTo>
                    <a:pt x="181059" y="1068457"/>
                  </a:lnTo>
                  <a:lnTo>
                    <a:pt x="183105" y="1017209"/>
                  </a:lnTo>
                  <a:lnTo>
                    <a:pt x="183781" y="966457"/>
                  </a:lnTo>
                  <a:lnTo>
                    <a:pt x="183059" y="913901"/>
                  </a:lnTo>
                  <a:lnTo>
                    <a:pt x="180965" y="862791"/>
                  </a:lnTo>
                  <a:lnTo>
                    <a:pt x="177384" y="810242"/>
                  </a:lnTo>
                  <a:lnTo>
                    <a:pt x="172416" y="758657"/>
                  </a:lnTo>
                  <a:lnTo>
                    <a:pt x="166034" y="707339"/>
                  </a:lnTo>
                  <a:lnTo>
                    <a:pt x="158243" y="656302"/>
                  </a:lnTo>
                  <a:lnTo>
                    <a:pt x="149044" y="605559"/>
                  </a:lnTo>
                  <a:lnTo>
                    <a:pt x="138440" y="555125"/>
                  </a:lnTo>
                  <a:lnTo>
                    <a:pt x="126434" y="505013"/>
                  </a:lnTo>
                  <a:lnTo>
                    <a:pt x="113030" y="455238"/>
                  </a:lnTo>
                  <a:lnTo>
                    <a:pt x="98227" y="405808"/>
                  </a:lnTo>
                  <a:lnTo>
                    <a:pt x="82035" y="356752"/>
                  </a:lnTo>
                  <a:lnTo>
                    <a:pt x="64450" y="308069"/>
                  </a:lnTo>
                  <a:lnTo>
                    <a:pt x="45478" y="259778"/>
                  </a:lnTo>
                  <a:lnTo>
                    <a:pt x="556501" y="45554"/>
                  </a:lnTo>
                  <a:lnTo>
                    <a:pt x="593931" y="45554"/>
                  </a:lnTo>
                  <a:lnTo>
                    <a:pt x="581901" y="16040"/>
                  </a:lnTo>
                  <a:lnTo>
                    <a:pt x="575170" y="0"/>
                  </a:lnTo>
                  <a:close/>
                </a:path>
                <a:path w="772795" h="1913889">
                  <a:moveTo>
                    <a:pt x="593931" y="45554"/>
                  </a:moveTo>
                  <a:lnTo>
                    <a:pt x="556501" y="45554"/>
                  </a:lnTo>
                  <a:lnTo>
                    <a:pt x="574996" y="91855"/>
                  </a:lnTo>
                  <a:lnTo>
                    <a:pt x="592504" y="138438"/>
                  </a:lnTo>
                  <a:lnTo>
                    <a:pt x="609024" y="185296"/>
                  </a:lnTo>
                  <a:lnTo>
                    <a:pt x="624554" y="232422"/>
                  </a:lnTo>
                  <a:lnTo>
                    <a:pt x="639093" y="279808"/>
                  </a:lnTo>
                  <a:lnTo>
                    <a:pt x="652639" y="327447"/>
                  </a:lnTo>
                  <a:lnTo>
                    <a:pt x="665191" y="375332"/>
                  </a:lnTo>
                  <a:lnTo>
                    <a:pt x="676747" y="423455"/>
                  </a:lnTo>
                  <a:lnTo>
                    <a:pt x="687306" y="471809"/>
                  </a:lnTo>
                  <a:lnTo>
                    <a:pt x="696867" y="520388"/>
                  </a:lnTo>
                  <a:lnTo>
                    <a:pt x="705427" y="569182"/>
                  </a:lnTo>
                  <a:lnTo>
                    <a:pt x="712986" y="618186"/>
                  </a:lnTo>
                  <a:lnTo>
                    <a:pt x="719542" y="667392"/>
                  </a:lnTo>
                  <a:lnTo>
                    <a:pt x="725093" y="716792"/>
                  </a:lnTo>
                  <a:lnTo>
                    <a:pt x="729638" y="766380"/>
                  </a:lnTo>
                  <a:lnTo>
                    <a:pt x="733176" y="816148"/>
                  </a:lnTo>
                  <a:lnTo>
                    <a:pt x="735705" y="866088"/>
                  </a:lnTo>
                  <a:lnTo>
                    <a:pt x="737223" y="916193"/>
                  </a:lnTo>
                  <a:lnTo>
                    <a:pt x="737730" y="966457"/>
                  </a:lnTo>
                  <a:lnTo>
                    <a:pt x="737190" y="1018297"/>
                  </a:lnTo>
                  <a:lnTo>
                    <a:pt x="735570" y="1069976"/>
                  </a:lnTo>
                  <a:lnTo>
                    <a:pt x="732873" y="1121485"/>
                  </a:lnTo>
                  <a:lnTo>
                    <a:pt x="729100" y="1172817"/>
                  </a:lnTo>
                  <a:lnTo>
                    <a:pt x="724252" y="1223964"/>
                  </a:lnTo>
                  <a:lnTo>
                    <a:pt x="718331" y="1274916"/>
                  </a:lnTo>
                  <a:lnTo>
                    <a:pt x="711339" y="1325665"/>
                  </a:lnTo>
                  <a:lnTo>
                    <a:pt x="703278" y="1376204"/>
                  </a:lnTo>
                  <a:lnTo>
                    <a:pt x="694148" y="1426524"/>
                  </a:lnTo>
                  <a:lnTo>
                    <a:pt x="683952" y="1476616"/>
                  </a:lnTo>
                  <a:lnTo>
                    <a:pt x="672691" y="1526473"/>
                  </a:lnTo>
                  <a:lnTo>
                    <a:pt x="660367" y="1576085"/>
                  </a:lnTo>
                  <a:lnTo>
                    <a:pt x="646981" y="1625445"/>
                  </a:lnTo>
                  <a:lnTo>
                    <a:pt x="632535" y="1674545"/>
                  </a:lnTo>
                  <a:lnTo>
                    <a:pt x="617031" y="1723375"/>
                  </a:lnTo>
                  <a:lnTo>
                    <a:pt x="600470" y="1771928"/>
                  </a:lnTo>
                  <a:lnTo>
                    <a:pt x="582854" y="1820196"/>
                  </a:lnTo>
                  <a:lnTo>
                    <a:pt x="564184" y="1868170"/>
                  </a:lnTo>
                  <a:lnTo>
                    <a:pt x="601506" y="1868170"/>
                  </a:lnTo>
                  <a:lnTo>
                    <a:pt x="626139" y="1803465"/>
                  </a:lnTo>
                  <a:lnTo>
                    <a:pt x="642790" y="1756049"/>
                  </a:lnTo>
                  <a:lnTo>
                    <a:pt x="658443" y="1708368"/>
                  </a:lnTo>
                  <a:lnTo>
                    <a:pt x="673097" y="1660429"/>
                  </a:lnTo>
                  <a:lnTo>
                    <a:pt x="686750" y="1612240"/>
                  </a:lnTo>
                  <a:lnTo>
                    <a:pt x="699402" y="1563808"/>
                  </a:lnTo>
                  <a:lnTo>
                    <a:pt x="711066" y="1515066"/>
                  </a:lnTo>
                  <a:lnTo>
                    <a:pt x="721692" y="1466246"/>
                  </a:lnTo>
                  <a:lnTo>
                    <a:pt x="731329" y="1417132"/>
                  </a:lnTo>
                  <a:lnTo>
                    <a:pt x="739957" y="1367805"/>
                  </a:lnTo>
                  <a:lnTo>
                    <a:pt x="747575" y="1318273"/>
                  </a:lnTo>
                  <a:lnTo>
                    <a:pt x="754183" y="1268544"/>
                  </a:lnTo>
                  <a:lnTo>
                    <a:pt x="759778" y="1218626"/>
                  </a:lnTo>
                  <a:lnTo>
                    <a:pt x="764360" y="1168526"/>
                  </a:lnTo>
                  <a:lnTo>
                    <a:pt x="767925" y="1118251"/>
                  </a:lnTo>
                  <a:lnTo>
                    <a:pt x="770474" y="1067810"/>
                  </a:lnTo>
                  <a:lnTo>
                    <a:pt x="772005" y="1017209"/>
                  </a:lnTo>
                  <a:lnTo>
                    <a:pt x="772515" y="966457"/>
                  </a:lnTo>
                  <a:lnTo>
                    <a:pt x="771963" y="913901"/>
                  </a:lnTo>
                  <a:lnTo>
                    <a:pt x="770386" y="862791"/>
                  </a:lnTo>
                  <a:lnTo>
                    <a:pt x="767726" y="811215"/>
                  </a:lnTo>
                  <a:lnTo>
                    <a:pt x="764005" y="759821"/>
                  </a:lnTo>
                  <a:lnTo>
                    <a:pt x="759225" y="708616"/>
                  </a:lnTo>
                  <a:lnTo>
                    <a:pt x="753387" y="657609"/>
                  </a:lnTo>
                  <a:lnTo>
                    <a:pt x="746492" y="606807"/>
                  </a:lnTo>
                  <a:lnTo>
                    <a:pt x="738542" y="556218"/>
                  </a:lnTo>
                  <a:lnTo>
                    <a:pt x="729539" y="505850"/>
                  </a:lnTo>
                  <a:lnTo>
                    <a:pt x="719378" y="455238"/>
                  </a:lnTo>
                  <a:lnTo>
                    <a:pt x="708378" y="405808"/>
                  </a:lnTo>
                  <a:lnTo>
                    <a:pt x="696223" y="356150"/>
                  </a:lnTo>
                  <a:lnTo>
                    <a:pt x="683021" y="306744"/>
                  </a:lnTo>
                  <a:lnTo>
                    <a:pt x="668773" y="257597"/>
                  </a:lnTo>
                  <a:lnTo>
                    <a:pt x="653481" y="208719"/>
                  </a:lnTo>
                  <a:lnTo>
                    <a:pt x="637146" y="160116"/>
                  </a:lnTo>
                  <a:lnTo>
                    <a:pt x="619770" y="111797"/>
                  </a:lnTo>
                  <a:lnTo>
                    <a:pt x="601355" y="63769"/>
                  </a:lnTo>
                  <a:lnTo>
                    <a:pt x="593931" y="455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0124" y="2993377"/>
              <a:ext cx="1868119" cy="7323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67361" y="2975988"/>
              <a:ext cx="1913889" cy="772795"/>
            </a:xfrm>
            <a:custGeom>
              <a:avLst/>
              <a:gdLst/>
              <a:ahLst/>
              <a:cxnLst/>
              <a:rect l="l" t="t" r="r" b="b"/>
              <a:pathLst>
                <a:path w="1913889" h="772795">
                  <a:moveTo>
                    <a:pt x="966469" y="0"/>
                  </a:moveTo>
                  <a:lnTo>
                    <a:pt x="914548" y="532"/>
                  </a:lnTo>
                  <a:lnTo>
                    <a:pt x="862794" y="2129"/>
                  </a:lnTo>
                  <a:lnTo>
                    <a:pt x="811214" y="4789"/>
                  </a:lnTo>
                  <a:lnTo>
                    <a:pt x="759817" y="8510"/>
                  </a:lnTo>
                  <a:lnTo>
                    <a:pt x="708610" y="13291"/>
                  </a:lnTo>
                  <a:lnTo>
                    <a:pt x="657602" y="19130"/>
                  </a:lnTo>
                  <a:lnTo>
                    <a:pt x="606799" y="26026"/>
                  </a:lnTo>
                  <a:lnTo>
                    <a:pt x="556210" y="33976"/>
                  </a:lnTo>
                  <a:lnTo>
                    <a:pt x="505842" y="42980"/>
                  </a:lnTo>
                  <a:lnTo>
                    <a:pt x="455703" y="53036"/>
                  </a:lnTo>
                  <a:lnTo>
                    <a:pt x="405801" y="64142"/>
                  </a:lnTo>
                  <a:lnTo>
                    <a:pt x="356144" y="76297"/>
                  </a:lnTo>
                  <a:lnTo>
                    <a:pt x="306739" y="89499"/>
                  </a:lnTo>
                  <a:lnTo>
                    <a:pt x="257594" y="103747"/>
                  </a:lnTo>
                  <a:lnTo>
                    <a:pt x="208716" y="119038"/>
                  </a:lnTo>
                  <a:lnTo>
                    <a:pt x="160115" y="135372"/>
                  </a:lnTo>
                  <a:lnTo>
                    <a:pt x="111796" y="152747"/>
                  </a:lnTo>
                  <a:lnTo>
                    <a:pt x="63768" y="171162"/>
                  </a:lnTo>
                  <a:lnTo>
                    <a:pt x="16040" y="190614"/>
                  </a:lnTo>
                  <a:lnTo>
                    <a:pt x="0" y="197332"/>
                  </a:lnTo>
                  <a:lnTo>
                    <a:pt x="241122" y="772502"/>
                  </a:lnTo>
                  <a:lnTo>
                    <a:pt x="257162" y="765759"/>
                  </a:lnTo>
                  <a:lnTo>
                    <a:pt x="305556" y="746246"/>
                  </a:lnTo>
                  <a:lnTo>
                    <a:pt x="354357" y="728160"/>
                  </a:lnTo>
                  <a:lnTo>
                    <a:pt x="357713" y="727024"/>
                  </a:lnTo>
                  <a:lnTo>
                    <a:pt x="259778" y="727024"/>
                  </a:lnTo>
                  <a:lnTo>
                    <a:pt x="45567" y="216001"/>
                  </a:lnTo>
                  <a:lnTo>
                    <a:pt x="91866" y="197510"/>
                  </a:lnTo>
                  <a:lnTo>
                    <a:pt x="138447" y="180005"/>
                  </a:lnTo>
                  <a:lnTo>
                    <a:pt x="185303" y="163488"/>
                  </a:lnTo>
                  <a:lnTo>
                    <a:pt x="232427" y="147961"/>
                  </a:lnTo>
                  <a:lnTo>
                    <a:pt x="279811" y="133424"/>
                  </a:lnTo>
                  <a:lnTo>
                    <a:pt x="327449" y="119880"/>
                  </a:lnTo>
                  <a:lnTo>
                    <a:pt x="375332" y="107330"/>
                  </a:lnTo>
                  <a:lnTo>
                    <a:pt x="423455" y="95775"/>
                  </a:lnTo>
                  <a:lnTo>
                    <a:pt x="471808" y="85217"/>
                  </a:lnTo>
                  <a:lnTo>
                    <a:pt x="520386" y="75658"/>
                  </a:lnTo>
                  <a:lnTo>
                    <a:pt x="569180" y="67098"/>
                  </a:lnTo>
                  <a:lnTo>
                    <a:pt x="618184" y="59540"/>
                  </a:lnTo>
                  <a:lnTo>
                    <a:pt x="667391" y="52985"/>
                  </a:lnTo>
                  <a:lnTo>
                    <a:pt x="716792" y="47434"/>
                  </a:lnTo>
                  <a:lnTo>
                    <a:pt x="766381" y="42889"/>
                  </a:lnTo>
                  <a:lnTo>
                    <a:pt x="816151" y="39351"/>
                  </a:lnTo>
                  <a:lnTo>
                    <a:pt x="866094" y="36822"/>
                  </a:lnTo>
                  <a:lnTo>
                    <a:pt x="916202" y="35304"/>
                  </a:lnTo>
                  <a:lnTo>
                    <a:pt x="966469" y="34797"/>
                  </a:lnTo>
                  <a:lnTo>
                    <a:pt x="1380603" y="34797"/>
                  </a:lnTo>
                  <a:lnTo>
                    <a:pt x="1367817" y="32561"/>
                  </a:lnTo>
                  <a:lnTo>
                    <a:pt x="1318285" y="24942"/>
                  </a:lnTo>
                  <a:lnTo>
                    <a:pt x="1268557" y="18334"/>
                  </a:lnTo>
                  <a:lnTo>
                    <a:pt x="1218638" y="12738"/>
                  </a:lnTo>
                  <a:lnTo>
                    <a:pt x="1168538" y="8156"/>
                  </a:lnTo>
                  <a:lnTo>
                    <a:pt x="1118264" y="4590"/>
                  </a:lnTo>
                  <a:lnTo>
                    <a:pt x="1067822" y="2041"/>
                  </a:lnTo>
                  <a:lnTo>
                    <a:pt x="1017222" y="510"/>
                  </a:lnTo>
                  <a:lnTo>
                    <a:pt x="966469" y="0"/>
                  </a:lnTo>
                  <a:close/>
                </a:path>
                <a:path w="1913889" h="772795">
                  <a:moveTo>
                    <a:pt x="1326855" y="623519"/>
                  </a:moveTo>
                  <a:lnTo>
                    <a:pt x="966469" y="623519"/>
                  </a:lnTo>
                  <a:lnTo>
                    <a:pt x="1017844" y="624220"/>
                  </a:lnTo>
                  <a:lnTo>
                    <a:pt x="1069007" y="626323"/>
                  </a:lnTo>
                  <a:lnTo>
                    <a:pt x="1119944" y="629825"/>
                  </a:lnTo>
                  <a:lnTo>
                    <a:pt x="1170641" y="634723"/>
                  </a:lnTo>
                  <a:lnTo>
                    <a:pt x="1221084" y="641013"/>
                  </a:lnTo>
                  <a:lnTo>
                    <a:pt x="1271258" y="648694"/>
                  </a:lnTo>
                  <a:lnTo>
                    <a:pt x="1321149" y="657763"/>
                  </a:lnTo>
                  <a:lnTo>
                    <a:pt x="1370743" y="668216"/>
                  </a:lnTo>
                  <a:lnTo>
                    <a:pt x="1420026" y="680050"/>
                  </a:lnTo>
                  <a:lnTo>
                    <a:pt x="1468983" y="693264"/>
                  </a:lnTo>
                  <a:lnTo>
                    <a:pt x="1517601" y="707854"/>
                  </a:lnTo>
                  <a:lnTo>
                    <a:pt x="1565865" y="723817"/>
                  </a:lnTo>
                  <a:lnTo>
                    <a:pt x="1613760" y="741151"/>
                  </a:lnTo>
                  <a:lnTo>
                    <a:pt x="1661274" y="759853"/>
                  </a:lnTo>
                  <a:lnTo>
                    <a:pt x="1677377" y="766445"/>
                  </a:lnTo>
                  <a:lnTo>
                    <a:pt x="1695919" y="721131"/>
                  </a:lnTo>
                  <a:lnTo>
                    <a:pt x="1658327" y="721131"/>
                  </a:lnTo>
                  <a:lnTo>
                    <a:pt x="1610939" y="702968"/>
                  </a:lnTo>
                  <a:lnTo>
                    <a:pt x="1563185" y="686133"/>
                  </a:lnTo>
                  <a:lnTo>
                    <a:pt x="1515079" y="670630"/>
                  </a:lnTo>
                  <a:lnTo>
                    <a:pt x="1466633" y="656461"/>
                  </a:lnTo>
                  <a:lnTo>
                    <a:pt x="1417861" y="643629"/>
                  </a:lnTo>
                  <a:lnTo>
                    <a:pt x="1368778" y="632136"/>
                  </a:lnTo>
                  <a:lnTo>
                    <a:pt x="1326855" y="623519"/>
                  </a:lnTo>
                  <a:close/>
                </a:path>
                <a:path w="1913889" h="772795">
                  <a:moveTo>
                    <a:pt x="966469" y="588733"/>
                  </a:moveTo>
                  <a:lnTo>
                    <a:pt x="914163" y="589445"/>
                  </a:lnTo>
                  <a:lnTo>
                    <a:pt x="862083" y="591578"/>
                  </a:lnTo>
                  <a:lnTo>
                    <a:pt x="810243" y="595129"/>
                  </a:lnTo>
                  <a:lnTo>
                    <a:pt x="758656" y="600096"/>
                  </a:lnTo>
                  <a:lnTo>
                    <a:pt x="707337" y="606477"/>
                  </a:lnTo>
                  <a:lnTo>
                    <a:pt x="656299" y="614267"/>
                  </a:lnTo>
                  <a:lnTo>
                    <a:pt x="605556" y="623465"/>
                  </a:lnTo>
                  <a:lnTo>
                    <a:pt x="555122" y="634067"/>
                  </a:lnTo>
                  <a:lnTo>
                    <a:pt x="505011" y="646071"/>
                  </a:lnTo>
                  <a:lnTo>
                    <a:pt x="455236" y="659475"/>
                  </a:lnTo>
                  <a:lnTo>
                    <a:pt x="405812" y="674274"/>
                  </a:lnTo>
                  <a:lnTo>
                    <a:pt x="356751" y="690468"/>
                  </a:lnTo>
                  <a:lnTo>
                    <a:pt x="308069" y="708052"/>
                  </a:lnTo>
                  <a:lnTo>
                    <a:pt x="259778" y="727024"/>
                  </a:lnTo>
                  <a:lnTo>
                    <a:pt x="357713" y="727024"/>
                  </a:lnTo>
                  <a:lnTo>
                    <a:pt x="403550" y="711505"/>
                  </a:lnTo>
                  <a:lnTo>
                    <a:pt x="453122" y="696283"/>
                  </a:lnTo>
                  <a:lnTo>
                    <a:pt x="503058" y="682497"/>
                  </a:lnTo>
                  <a:lnTo>
                    <a:pt x="553342" y="670149"/>
                  </a:lnTo>
                  <a:lnTo>
                    <a:pt x="603962" y="659244"/>
                  </a:lnTo>
                  <a:lnTo>
                    <a:pt x="654903" y="649783"/>
                  </a:lnTo>
                  <a:lnTo>
                    <a:pt x="706149" y="641770"/>
                  </a:lnTo>
                  <a:lnTo>
                    <a:pt x="757687" y="635207"/>
                  </a:lnTo>
                  <a:lnTo>
                    <a:pt x="809503" y="630098"/>
                  </a:lnTo>
                  <a:lnTo>
                    <a:pt x="861582" y="626445"/>
                  </a:lnTo>
                  <a:lnTo>
                    <a:pt x="913908" y="624251"/>
                  </a:lnTo>
                  <a:lnTo>
                    <a:pt x="966469" y="623519"/>
                  </a:lnTo>
                  <a:lnTo>
                    <a:pt x="1326855" y="623519"/>
                  </a:lnTo>
                  <a:lnTo>
                    <a:pt x="1319395" y="621985"/>
                  </a:lnTo>
                  <a:lnTo>
                    <a:pt x="1269726" y="613179"/>
                  </a:lnTo>
                  <a:lnTo>
                    <a:pt x="1219785" y="605721"/>
                  </a:lnTo>
                  <a:lnTo>
                    <a:pt x="1169586" y="599612"/>
                  </a:lnTo>
                  <a:lnTo>
                    <a:pt x="1119141" y="594857"/>
                  </a:lnTo>
                  <a:lnTo>
                    <a:pt x="1068465" y="591457"/>
                  </a:lnTo>
                  <a:lnTo>
                    <a:pt x="1017570" y="589415"/>
                  </a:lnTo>
                  <a:lnTo>
                    <a:pt x="966469" y="588733"/>
                  </a:lnTo>
                  <a:close/>
                </a:path>
                <a:path w="1913889" h="772795">
                  <a:moveTo>
                    <a:pt x="1380603" y="34797"/>
                  </a:moveTo>
                  <a:lnTo>
                    <a:pt x="966469" y="34797"/>
                  </a:lnTo>
                  <a:lnTo>
                    <a:pt x="1018313" y="35338"/>
                  </a:lnTo>
                  <a:lnTo>
                    <a:pt x="1069995" y="36957"/>
                  </a:lnTo>
                  <a:lnTo>
                    <a:pt x="1121508" y="39654"/>
                  </a:lnTo>
                  <a:lnTo>
                    <a:pt x="1172842" y="43428"/>
                  </a:lnTo>
                  <a:lnTo>
                    <a:pt x="1223989" y="48275"/>
                  </a:lnTo>
                  <a:lnTo>
                    <a:pt x="1274942" y="54196"/>
                  </a:lnTo>
                  <a:lnTo>
                    <a:pt x="1325692" y="61187"/>
                  </a:lnTo>
                  <a:lnTo>
                    <a:pt x="1376230" y="69248"/>
                  </a:lnTo>
                  <a:lnTo>
                    <a:pt x="1426549" y="78378"/>
                  </a:lnTo>
                  <a:lnTo>
                    <a:pt x="1476640" y="88573"/>
                  </a:lnTo>
                  <a:lnTo>
                    <a:pt x="1526495" y="99833"/>
                  </a:lnTo>
                  <a:lnTo>
                    <a:pt x="1576105" y="112156"/>
                  </a:lnTo>
                  <a:lnTo>
                    <a:pt x="1625463" y="125541"/>
                  </a:lnTo>
                  <a:lnTo>
                    <a:pt x="1674559" y="139986"/>
                  </a:lnTo>
                  <a:lnTo>
                    <a:pt x="1723387" y="155489"/>
                  </a:lnTo>
                  <a:lnTo>
                    <a:pt x="1771936" y="172048"/>
                  </a:lnTo>
                  <a:lnTo>
                    <a:pt x="1820200" y="189663"/>
                  </a:lnTo>
                  <a:lnTo>
                    <a:pt x="1868170" y="208330"/>
                  </a:lnTo>
                  <a:lnTo>
                    <a:pt x="1658327" y="721131"/>
                  </a:lnTo>
                  <a:lnTo>
                    <a:pt x="1695919" y="721131"/>
                  </a:lnTo>
                  <a:lnTo>
                    <a:pt x="1913559" y="189255"/>
                  </a:lnTo>
                  <a:lnTo>
                    <a:pt x="1897468" y="182651"/>
                  </a:lnTo>
                  <a:lnTo>
                    <a:pt x="1850609" y="164013"/>
                  </a:lnTo>
                  <a:lnTo>
                    <a:pt x="1803468" y="146370"/>
                  </a:lnTo>
                  <a:lnTo>
                    <a:pt x="1756054" y="129721"/>
                  </a:lnTo>
                  <a:lnTo>
                    <a:pt x="1708375" y="114070"/>
                  </a:lnTo>
                  <a:lnTo>
                    <a:pt x="1660437" y="99418"/>
                  </a:lnTo>
                  <a:lnTo>
                    <a:pt x="1612249" y="85766"/>
                  </a:lnTo>
                  <a:lnTo>
                    <a:pt x="1563818" y="73115"/>
                  </a:lnTo>
                  <a:lnTo>
                    <a:pt x="1515151" y="61468"/>
                  </a:lnTo>
                  <a:lnTo>
                    <a:pt x="1466257" y="50825"/>
                  </a:lnTo>
                  <a:lnTo>
                    <a:pt x="1417143" y="41189"/>
                  </a:lnTo>
                  <a:lnTo>
                    <a:pt x="1380603" y="34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07563" y="3115437"/>
              <a:ext cx="581196" cy="58173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968274" y="3306063"/>
              <a:ext cx="402590" cy="335915"/>
            </a:xfrm>
            <a:custGeom>
              <a:avLst/>
              <a:gdLst/>
              <a:ahLst/>
              <a:cxnLst/>
              <a:rect l="l" t="t" r="r" b="b"/>
              <a:pathLst>
                <a:path w="402590" h="335914">
                  <a:moveTo>
                    <a:pt x="361810" y="261912"/>
                  </a:moveTo>
                  <a:lnTo>
                    <a:pt x="345960" y="248678"/>
                  </a:lnTo>
                  <a:lnTo>
                    <a:pt x="309626" y="282016"/>
                  </a:lnTo>
                  <a:lnTo>
                    <a:pt x="267233" y="303898"/>
                  </a:lnTo>
                  <a:lnTo>
                    <a:pt x="221272" y="314109"/>
                  </a:lnTo>
                  <a:lnTo>
                    <a:pt x="174218" y="312407"/>
                  </a:lnTo>
                  <a:lnTo>
                    <a:pt x="128574" y="298577"/>
                  </a:lnTo>
                  <a:lnTo>
                    <a:pt x="86817" y="272376"/>
                  </a:lnTo>
                  <a:lnTo>
                    <a:pt x="53479" y="236054"/>
                  </a:lnTo>
                  <a:lnTo>
                    <a:pt x="31597" y="193662"/>
                  </a:lnTo>
                  <a:lnTo>
                    <a:pt x="21399" y="147688"/>
                  </a:lnTo>
                  <a:lnTo>
                    <a:pt x="23101" y="100634"/>
                  </a:lnTo>
                  <a:lnTo>
                    <a:pt x="36944" y="54991"/>
                  </a:lnTo>
                  <a:lnTo>
                    <a:pt x="63144" y="13233"/>
                  </a:lnTo>
                  <a:lnTo>
                    <a:pt x="47269" y="0"/>
                  </a:lnTo>
                  <a:lnTo>
                    <a:pt x="21437" y="39484"/>
                  </a:lnTo>
                  <a:lnTo>
                    <a:pt x="5740" y="82448"/>
                  </a:lnTo>
                  <a:lnTo>
                    <a:pt x="0" y="127127"/>
                  </a:lnTo>
                  <a:lnTo>
                    <a:pt x="4076" y="171792"/>
                  </a:lnTo>
                  <a:lnTo>
                    <a:pt x="17792" y="214693"/>
                  </a:lnTo>
                  <a:lnTo>
                    <a:pt x="41021" y="254101"/>
                  </a:lnTo>
                  <a:lnTo>
                    <a:pt x="73571" y="288251"/>
                  </a:lnTo>
                  <a:lnTo>
                    <a:pt x="113068" y="314083"/>
                  </a:lnTo>
                  <a:lnTo>
                    <a:pt x="156019" y="329780"/>
                  </a:lnTo>
                  <a:lnTo>
                    <a:pt x="200698" y="335508"/>
                  </a:lnTo>
                  <a:lnTo>
                    <a:pt x="245364" y="331431"/>
                  </a:lnTo>
                  <a:lnTo>
                    <a:pt x="288264" y="317690"/>
                  </a:lnTo>
                  <a:lnTo>
                    <a:pt x="327660" y="294462"/>
                  </a:lnTo>
                  <a:lnTo>
                    <a:pt x="361810" y="261912"/>
                  </a:lnTo>
                  <a:close/>
                </a:path>
                <a:path w="402590" h="335914">
                  <a:moveTo>
                    <a:pt x="402285" y="135991"/>
                  </a:moveTo>
                  <a:lnTo>
                    <a:pt x="397789" y="120573"/>
                  </a:lnTo>
                  <a:lnTo>
                    <a:pt x="387362" y="107594"/>
                  </a:lnTo>
                  <a:lnTo>
                    <a:pt x="372732" y="99695"/>
                  </a:lnTo>
                  <a:lnTo>
                    <a:pt x="356743" y="98069"/>
                  </a:lnTo>
                  <a:lnTo>
                    <a:pt x="341312" y="102565"/>
                  </a:lnTo>
                  <a:lnTo>
                    <a:pt x="328345" y="112991"/>
                  </a:lnTo>
                  <a:lnTo>
                    <a:pt x="320459" y="127635"/>
                  </a:lnTo>
                  <a:lnTo>
                    <a:pt x="318846" y="143611"/>
                  </a:lnTo>
                  <a:lnTo>
                    <a:pt x="323329" y="159042"/>
                  </a:lnTo>
                  <a:lnTo>
                    <a:pt x="333730" y="172008"/>
                  </a:lnTo>
                  <a:lnTo>
                    <a:pt x="348386" y="179908"/>
                  </a:lnTo>
                  <a:lnTo>
                    <a:pt x="364375" y="181521"/>
                  </a:lnTo>
                  <a:lnTo>
                    <a:pt x="379806" y="177038"/>
                  </a:lnTo>
                  <a:lnTo>
                    <a:pt x="392772" y="166598"/>
                  </a:lnTo>
                  <a:lnTo>
                    <a:pt x="400672" y="151968"/>
                  </a:lnTo>
                  <a:lnTo>
                    <a:pt x="402285" y="1359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4129" y="3243448"/>
              <a:ext cx="83451" cy="8345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149160" y="3167963"/>
              <a:ext cx="286385" cy="246379"/>
            </a:xfrm>
            <a:custGeom>
              <a:avLst/>
              <a:gdLst/>
              <a:ahLst/>
              <a:cxnLst/>
              <a:rect l="l" t="t" r="r" b="b"/>
              <a:pathLst>
                <a:path w="286384" h="246379">
                  <a:moveTo>
                    <a:pt x="104838" y="43256"/>
                  </a:moveTo>
                  <a:lnTo>
                    <a:pt x="104622" y="41351"/>
                  </a:lnTo>
                  <a:lnTo>
                    <a:pt x="103174" y="38252"/>
                  </a:lnTo>
                  <a:lnTo>
                    <a:pt x="101892" y="35026"/>
                  </a:lnTo>
                  <a:lnTo>
                    <a:pt x="99453" y="30708"/>
                  </a:lnTo>
                  <a:lnTo>
                    <a:pt x="95770" y="26149"/>
                  </a:lnTo>
                  <a:lnTo>
                    <a:pt x="94068" y="23622"/>
                  </a:lnTo>
                  <a:lnTo>
                    <a:pt x="91821" y="21450"/>
                  </a:lnTo>
                  <a:lnTo>
                    <a:pt x="89192" y="19189"/>
                  </a:lnTo>
                  <a:lnTo>
                    <a:pt x="86677" y="17094"/>
                  </a:lnTo>
                  <a:lnTo>
                    <a:pt x="86410" y="16802"/>
                  </a:lnTo>
                  <a:lnTo>
                    <a:pt x="84175" y="14351"/>
                  </a:lnTo>
                  <a:lnTo>
                    <a:pt x="80975" y="12534"/>
                  </a:lnTo>
                  <a:lnTo>
                    <a:pt x="77711" y="10744"/>
                  </a:lnTo>
                  <a:lnTo>
                    <a:pt x="74409" y="8661"/>
                  </a:lnTo>
                  <a:lnTo>
                    <a:pt x="70815" y="7048"/>
                  </a:lnTo>
                  <a:lnTo>
                    <a:pt x="67386" y="5080"/>
                  </a:lnTo>
                  <a:lnTo>
                    <a:pt x="63500" y="4038"/>
                  </a:lnTo>
                  <a:lnTo>
                    <a:pt x="59601" y="3035"/>
                  </a:lnTo>
                  <a:lnTo>
                    <a:pt x="47866" y="711"/>
                  </a:lnTo>
                  <a:lnTo>
                    <a:pt x="44005" y="0"/>
                  </a:lnTo>
                  <a:lnTo>
                    <a:pt x="40068" y="939"/>
                  </a:lnTo>
                  <a:lnTo>
                    <a:pt x="36385" y="1003"/>
                  </a:lnTo>
                  <a:lnTo>
                    <a:pt x="32664" y="1193"/>
                  </a:lnTo>
                  <a:lnTo>
                    <a:pt x="25768" y="2235"/>
                  </a:lnTo>
                  <a:lnTo>
                    <a:pt x="22402" y="2298"/>
                  </a:lnTo>
                  <a:lnTo>
                    <a:pt x="19545" y="4318"/>
                  </a:lnTo>
                  <a:lnTo>
                    <a:pt x="16814" y="5283"/>
                  </a:lnTo>
                  <a:lnTo>
                    <a:pt x="5943" y="10007"/>
                  </a:lnTo>
                  <a:lnTo>
                    <a:pt x="0" y="14770"/>
                  </a:lnTo>
                  <a:lnTo>
                    <a:pt x="8191" y="16649"/>
                  </a:lnTo>
                  <a:lnTo>
                    <a:pt x="18580" y="17018"/>
                  </a:lnTo>
                  <a:lnTo>
                    <a:pt x="21170" y="17399"/>
                  </a:lnTo>
                  <a:lnTo>
                    <a:pt x="23914" y="16802"/>
                  </a:lnTo>
                  <a:lnTo>
                    <a:pt x="26784" y="17640"/>
                  </a:lnTo>
                  <a:lnTo>
                    <a:pt x="29692" y="18224"/>
                  </a:lnTo>
                  <a:lnTo>
                    <a:pt x="32651" y="18910"/>
                  </a:lnTo>
                  <a:lnTo>
                    <a:pt x="35712" y="19189"/>
                  </a:lnTo>
                  <a:lnTo>
                    <a:pt x="41884" y="19596"/>
                  </a:lnTo>
                  <a:lnTo>
                    <a:pt x="48094" y="21158"/>
                  </a:lnTo>
                  <a:lnTo>
                    <a:pt x="54254" y="23012"/>
                  </a:lnTo>
                  <a:lnTo>
                    <a:pt x="60756" y="23622"/>
                  </a:lnTo>
                  <a:lnTo>
                    <a:pt x="66306" y="27178"/>
                  </a:lnTo>
                  <a:lnTo>
                    <a:pt x="72415" y="28524"/>
                  </a:lnTo>
                  <a:lnTo>
                    <a:pt x="77952" y="31038"/>
                  </a:lnTo>
                  <a:lnTo>
                    <a:pt x="83654" y="33058"/>
                  </a:lnTo>
                  <a:lnTo>
                    <a:pt x="88341" y="35318"/>
                  </a:lnTo>
                  <a:lnTo>
                    <a:pt x="97866" y="39649"/>
                  </a:lnTo>
                  <a:lnTo>
                    <a:pt x="104838" y="43256"/>
                  </a:lnTo>
                  <a:close/>
                </a:path>
                <a:path w="286384" h="246379">
                  <a:moveTo>
                    <a:pt x="286207" y="221932"/>
                  </a:moveTo>
                  <a:lnTo>
                    <a:pt x="285711" y="218605"/>
                  </a:lnTo>
                  <a:lnTo>
                    <a:pt x="285546" y="215277"/>
                  </a:lnTo>
                  <a:lnTo>
                    <a:pt x="285470" y="211683"/>
                  </a:lnTo>
                  <a:lnTo>
                    <a:pt x="284988" y="207975"/>
                  </a:lnTo>
                  <a:lnTo>
                    <a:pt x="284353" y="204343"/>
                  </a:lnTo>
                  <a:lnTo>
                    <a:pt x="284568" y="200291"/>
                  </a:lnTo>
                  <a:lnTo>
                    <a:pt x="283171" y="196621"/>
                  </a:lnTo>
                  <a:lnTo>
                    <a:pt x="272808" y="175196"/>
                  </a:lnTo>
                  <a:lnTo>
                    <a:pt x="270560" y="171958"/>
                  </a:lnTo>
                  <a:lnTo>
                    <a:pt x="267906" y="169100"/>
                  </a:lnTo>
                  <a:lnTo>
                    <a:pt x="265569" y="166243"/>
                  </a:lnTo>
                  <a:lnTo>
                    <a:pt x="263194" y="163410"/>
                  </a:lnTo>
                  <a:lnTo>
                    <a:pt x="260007" y="161417"/>
                  </a:lnTo>
                  <a:lnTo>
                    <a:pt x="254838" y="157162"/>
                  </a:lnTo>
                  <a:lnTo>
                    <a:pt x="252234" y="155321"/>
                  </a:lnTo>
                  <a:lnTo>
                    <a:pt x="249478" y="154139"/>
                  </a:lnTo>
                  <a:lnTo>
                    <a:pt x="244322" y="151333"/>
                  </a:lnTo>
                  <a:lnTo>
                    <a:pt x="239674" y="149694"/>
                  </a:lnTo>
                  <a:lnTo>
                    <a:pt x="236232" y="148996"/>
                  </a:lnTo>
                  <a:lnTo>
                    <a:pt x="232918" y="148158"/>
                  </a:lnTo>
                  <a:lnTo>
                    <a:pt x="230987" y="148310"/>
                  </a:lnTo>
                  <a:lnTo>
                    <a:pt x="235826" y="154508"/>
                  </a:lnTo>
                  <a:lnTo>
                    <a:pt x="241769" y="163080"/>
                  </a:lnTo>
                  <a:lnTo>
                    <a:pt x="244894" y="167284"/>
                  </a:lnTo>
                  <a:lnTo>
                    <a:pt x="247904" y="172529"/>
                  </a:lnTo>
                  <a:lnTo>
                    <a:pt x="251371" y="177533"/>
                  </a:lnTo>
                  <a:lnTo>
                    <a:pt x="253809" y="183273"/>
                  </a:lnTo>
                  <a:lnTo>
                    <a:pt x="258318" y="188087"/>
                  </a:lnTo>
                  <a:lnTo>
                    <a:pt x="260070" y="194373"/>
                  </a:lnTo>
                  <a:lnTo>
                    <a:pt x="263144" y="200291"/>
                  </a:lnTo>
                  <a:lnTo>
                    <a:pt x="265684" y="205917"/>
                  </a:lnTo>
                  <a:lnTo>
                    <a:pt x="267182" y="211924"/>
                  </a:lnTo>
                  <a:lnTo>
                    <a:pt x="268046" y="214871"/>
                  </a:lnTo>
                  <a:lnTo>
                    <a:pt x="269252" y="217665"/>
                  </a:lnTo>
                  <a:lnTo>
                    <a:pt x="270370" y="220421"/>
                  </a:lnTo>
                  <a:lnTo>
                    <a:pt x="271703" y="223113"/>
                  </a:lnTo>
                  <a:lnTo>
                    <a:pt x="271602" y="225920"/>
                  </a:lnTo>
                  <a:lnTo>
                    <a:pt x="272440" y="228434"/>
                  </a:lnTo>
                  <a:lnTo>
                    <a:pt x="274701" y="238518"/>
                  </a:lnTo>
                  <a:lnTo>
                    <a:pt x="278041" y="246265"/>
                  </a:lnTo>
                  <a:lnTo>
                    <a:pt x="281635" y="239547"/>
                  </a:lnTo>
                  <a:lnTo>
                    <a:pt x="284276" y="227990"/>
                  </a:lnTo>
                  <a:lnTo>
                    <a:pt x="284772" y="225120"/>
                  </a:lnTo>
                  <a:lnTo>
                    <a:pt x="286207" y="221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5979" y="3089363"/>
              <a:ext cx="582085" cy="5821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3005" y="3406575"/>
              <a:ext cx="145757" cy="1539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89954" y="3392931"/>
              <a:ext cx="83761" cy="8376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18562" y="3142716"/>
              <a:ext cx="328295" cy="272415"/>
            </a:xfrm>
            <a:custGeom>
              <a:avLst/>
              <a:gdLst/>
              <a:ahLst/>
              <a:cxnLst/>
              <a:rect l="l" t="t" r="r" b="b"/>
              <a:pathLst>
                <a:path w="328294" h="272414">
                  <a:moveTo>
                    <a:pt x="47104" y="169405"/>
                  </a:moveTo>
                  <a:lnTo>
                    <a:pt x="45173" y="169519"/>
                  </a:lnTo>
                  <a:lnTo>
                    <a:pt x="41986" y="170751"/>
                  </a:lnTo>
                  <a:lnTo>
                    <a:pt x="38658" y="171831"/>
                  </a:lnTo>
                  <a:lnTo>
                    <a:pt x="34213" y="173977"/>
                  </a:lnTo>
                  <a:lnTo>
                    <a:pt x="29438" y="177342"/>
                  </a:lnTo>
                  <a:lnTo>
                    <a:pt x="26860" y="178879"/>
                  </a:lnTo>
                  <a:lnTo>
                    <a:pt x="24498" y="181025"/>
                  </a:lnTo>
                  <a:lnTo>
                    <a:pt x="22148" y="183413"/>
                  </a:lnTo>
                  <a:lnTo>
                    <a:pt x="19850" y="185839"/>
                  </a:lnTo>
                  <a:lnTo>
                    <a:pt x="16916" y="188175"/>
                  </a:lnTo>
                  <a:lnTo>
                    <a:pt x="14859" y="191287"/>
                  </a:lnTo>
                  <a:lnTo>
                    <a:pt x="12928" y="194386"/>
                  </a:lnTo>
                  <a:lnTo>
                    <a:pt x="10579" y="197548"/>
                  </a:lnTo>
                  <a:lnTo>
                    <a:pt x="8737" y="201015"/>
                  </a:lnTo>
                  <a:lnTo>
                    <a:pt x="6591" y="204355"/>
                  </a:lnTo>
                  <a:lnTo>
                    <a:pt x="5295" y="208114"/>
                  </a:lnTo>
                  <a:lnTo>
                    <a:pt x="4000" y="212115"/>
                  </a:lnTo>
                  <a:lnTo>
                    <a:pt x="1993" y="219710"/>
                  </a:lnTo>
                  <a:lnTo>
                    <a:pt x="965" y="223494"/>
                  </a:lnTo>
                  <a:lnTo>
                    <a:pt x="0" y="227317"/>
                  </a:lnTo>
                  <a:lnTo>
                    <a:pt x="571" y="230695"/>
                  </a:lnTo>
                  <a:lnTo>
                    <a:pt x="558" y="239864"/>
                  </a:lnTo>
                  <a:lnTo>
                    <a:pt x="800" y="242316"/>
                  </a:lnTo>
                  <a:lnTo>
                    <a:pt x="927" y="249008"/>
                  </a:lnTo>
                  <a:lnTo>
                    <a:pt x="2717" y="251993"/>
                  </a:lnTo>
                  <a:lnTo>
                    <a:pt x="3505" y="254787"/>
                  </a:lnTo>
                  <a:lnTo>
                    <a:pt x="7518" y="265950"/>
                  </a:lnTo>
                  <a:lnTo>
                    <a:pt x="11899" y="272173"/>
                  </a:lnTo>
                  <a:lnTo>
                    <a:pt x="14300" y="264147"/>
                  </a:lnTo>
                  <a:lnTo>
                    <a:pt x="15341" y="253834"/>
                  </a:lnTo>
                  <a:lnTo>
                    <a:pt x="15875" y="251244"/>
                  </a:lnTo>
                  <a:lnTo>
                    <a:pt x="15455" y="248475"/>
                  </a:lnTo>
                  <a:lnTo>
                    <a:pt x="16471" y="245618"/>
                  </a:lnTo>
                  <a:lnTo>
                    <a:pt x="17259" y="242785"/>
                  </a:lnTo>
                  <a:lnTo>
                    <a:pt x="18135" y="239864"/>
                  </a:lnTo>
                  <a:lnTo>
                    <a:pt x="18605" y="236842"/>
                  </a:lnTo>
                  <a:lnTo>
                    <a:pt x="19431" y="230695"/>
                  </a:lnTo>
                  <a:lnTo>
                    <a:pt x="21361" y="224624"/>
                  </a:lnTo>
                  <a:lnTo>
                    <a:pt x="23622" y="218579"/>
                  </a:lnTo>
                  <a:lnTo>
                    <a:pt x="24663" y="212115"/>
                  </a:lnTo>
                  <a:lnTo>
                    <a:pt x="28562" y="206806"/>
                  </a:lnTo>
                  <a:lnTo>
                    <a:pt x="30289" y="200837"/>
                  </a:lnTo>
                  <a:lnTo>
                    <a:pt x="33172" y="195440"/>
                  </a:lnTo>
                  <a:lnTo>
                    <a:pt x="35534" y="189915"/>
                  </a:lnTo>
                  <a:lnTo>
                    <a:pt x="38100" y="185381"/>
                  </a:lnTo>
                  <a:lnTo>
                    <a:pt x="43027" y="176136"/>
                  </a:lnTo>
                  <a:lnTo>
                    <a:pt x="47104" y="169405"/>
                  </a:lnTo>
                  <a:close/>
                </a:path>
                <a:path w="328294" h="272414">
                  <a:moveTo>
                    <a:pt x="260883" y="9728"/>
                  </a:moveTo>
                  <a:lnTo>
                    <a:pt x="254406" y="5715"/>
                  </a:lnTo>
                  <a:lnTo>
                    <a:pt x="243065" y="2298"/>
                  </a:lnTo>
                  <a:lnTo>
                    <a:pt x="240245" y="1651"/>
                  </a:lnTo>
                  <a:lnTo>
                    <a:pt x="238467" y="698"/>
                  </a:lnTo>
                  <a:lnTo>
                    <a:pt x="237731" y="304"/>
                  </a:lnTo>
                  <a:lnTo>
                    <a:pt x="237159" y="0"/>
                  </a:lnTo>
                  <a:lnTo>
                    <a:pt x="233807" y="304"/>
                  </a:lnTo>
                  <a:lnTo>
                    <a:pt x="226872" y="88"/>
                  </a:lnTo>
                  <a:lnTo>
                    <a:pt x="223164" y="330"/>
                  </a:lnTo>
                  <a:lnTo>
                    <a:pt x="219494" y="698"/>
                  </a:lnTo>
                  <a:lnTo>
                    <a:pt x="215455" y="203"/>
                  </a:lnTo>
                  <a:lnTo>
                    <a:pt x="189649" y="10350"/>
                  </a:lnTo>
                  <a:lnTo>
                    <a:pt x="186270" y="12382"/>
                  </a:lnTo>
                  <a:lnTo>
                    <a:pt x="183261" y="14846"/>
                  </a:lnTo>
                  <a:lnTo>
                    <a:pt x="180225" y="16979"/>
                  </a:lnTo>
                  <a:lnTo>
                    <a:pt x="177241" y="19177"/>
                  </a:lnTo>
                  <a:lnTo>
                    <a:pt x="175094" y="22199"/>
                  </a:lnTo>
                  <a:lnTo>
                    <a:pt x="170497" y="27127"/>
                  </a:lnTo>
                  <a:lnTo>
                    <a:pt x="168503" y="29578"/>
                  </a:lnTo>
                  <a:lnTo>
                    <a:pt x="167119" y="32232"/>
                  </a:lnTo>
                  <a:lnTo>
                    <a:pt x="163995" y="37223"/>
                  </a:lnTo>
                  <a:lnTo>
                    <a:pt x="162064" y="41757"/>
                  </a:lnTo>
                  <a:lnTo>
                    <a:pt x="161175" y="45123"/>
                  </a:lnTo>
                  <a:lnTo>
                    <a:pt x="160121" y="48374"/>
                  </a:lnTo>
                  <a:lnTo>
                    <a:pt x="160096" y="50317"/>
                  </a:lnTo>
                  <a:lnTo>
                    <a:pt x="166598" y="45885"/>
                  </a:lnTo>
                  <a:lnTo>
                    <a:pt x="175564" y="40487"/>
                  </a:lnTo>
                  <a:lnTo>
                    <a:pt x="179971" y="37680"/>
                  </a:lnTo>
                  <a:lnTo>
                    <a:pt x="185381" y="35026"/>
                  </a:lnTo>
                  <a:lnTo>
                    <a:pt x="190576" y="31877"/>
                  </a:lnTo>
                  <a:lnTo>
                    <a:pt x="196481" y="29832"/>
                  </a:lnTo>
                  <a:lnTo>
                    <a:pt x="201587" y="25654"/>
                  </a:lnTo>
                  <a:lnTo>
                    <a:pt x="207975" y="24269"/>
                  </a:lnTo>
                  <a:lnTo>
                    <a:pt x="213868" y="21704"/>
                  </a:lnTo>
                  <a:lnTo>
                    <a:pt x="219862" y="19443"/>
                  </a:lnTo>
                  <a:lnTo>
                    <a:pt x="225933" y="18313"/>
                  </a:lnTo>
                  <a:lnTo>
                    <a:pt x="228930" y="17678"/>
                  </a:lnTo>
                  <a:lnTo>
                    <a:pt x="231800" y="16649"/>
                  </a:lnTo>
                  <a:lnTo>
                    <a:pt x="234607" y="15697"/>
                  </a:lnTo>
                  <a:lnTo>
                    <a:pt x="237388" y="14528"/>
                  </a:lnTo>
                  <a:lnTo>
                    <a:pt x="240182" y="14820"/>
                  </a:lnTo>
                  <a:lnTo>
                    <a:pt x="241338" y="14528"/>
                  </a:lnTo>
                  <a:lnTo>
                    <a:pt x="242735" y="14173"/>
                  </a:lnTo>
                  <a:lnTo>
                    <a:pt x="252958" y="12585"/>
                  </a:lnTo>
                  <a:lnTo>
                    <a:pt x="260883" y="9728"/>
                  </a:lnTo>
                  <a:close/>
                </a:path>
                <a:path w="328294" h="272414">
                  <a:moveTo>
                    <a:pt x="327990" y="108826"/>
                  </a:moveTo>
                  <a:lnTo>
                    <a:pt x="324510" y="93141"/>
                  </a:lnTo>
                  <a:lnTo>
                    <a:pt x="314947" y="79527"/>
                  </a:lnTo>
                  <a:lnTo>
                    <a:pt x="300850" y="70700"/>
                  </a:lnTo>
                  <a:lnTo>
                    <a:pt x="285000" y="68046"/>
                  </a:lnTo>
                  <a:lnTo>
                    <a:pt x="269328" y="71526"/>
                  </a:lnTo>
                  <a:lnTo>
                    <a:pt x="255714" y="81076"/>
                  </a:lnTo>
                  <a:lnTo>
                    <a:pt x="246888" y="95186"/>
                  </a:lnTo>
                  <a:lnTo>
                    <a:pt x="244233" y="111036"/>
                  </a:lnTo>
                  <a:lnTo>
                    <a:pt x="247713" y="126720"/>
                  </a:lnTo>
                  <a:lnTo>
                    <a:pt x="257263" y="140335"/>
                  </a:lnTo>
                  <a:lnTo>
                    <a:pt x="271360" y="149174"/>
                  </a:lnTo>
                  <a:lnTo>
                    <a:pt x="287197" y="151815"/>
                  </a:lnTo>
                  <a:lnTo>
                    <a:pt x="302882" y="148336"/>
                  </a:lnTo>
                  <a:lnTo>
                    <a:pt x="316496" y="138760"/>
                  </a:lnTo>
                  <a:lnTo>
                    <a:pt x="325335" y="124675"/>
                  </a:lnTo>
                  <a:lnTo>
                    <a:pt x="327990" y="108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05605" y="4277685"/>
              <a:ext cx="530860" cy="1807845"/>
            </a:xfrm>
            <a:custGeom>
              <a:avLst/>
              <a:gdLst/>
              <a:ahLst/>
              <a:cxnLst/>
              <a:rect l="l" t="t" r="r" b="b"/>
              <a:pathLst>
                <a:path w="530860" h="1807845">
                  <a:moveTo>
                    <a:pt x="302780" y="456361"/>
                  </a:moveTo>
                  <a:lnTo>
                    <a:pt x="266255" y="1805203"/>
                  </a:lnTo>
                  <a:lnTo>
                    <a:pt x="273089" y="1805584"/>
                  </a:lnTo>
                  <a:lnTo>
                    <a:pt x="279890" y="1806097"/>
                  </a:lnTo>
                  <a:lnTo>
                    <a:pt x="286656" y="1806741"/>
                  </a:lnTo>
                  <a:lnTo>
                    <a:pt x="293382" y="1807514"/>
                  </a:lnTo>
                  <a:lnTo>
                    <a:pt x="344487" y="456844"/>
                  </a:lnTo>
                  <a:lnTo>
                    <a:pt x="302780" y="456361"/>
                  </a:lnTo>
                  <a:close/>
                </a:path>
                <a:path w="530860" h="1807845">
                  <a:moveTo>
                    <a:pt x="361403" y="457047"/>
                  </a:moveTo>
                  <a:lnTo>
                    <a:pt x="530352" y="459041"/>
                  </a:lnTo>
                  <a:lnTo>
                    <a:pt x="529971" y="458495"/>
                  </a:lnTo>
                  <a:lnTo>
                    <a:pt x="486003" y="458495"/>
                  </a:lnTo>
                  <a:lnTo>
                    <a:pt x="361403" y="457047"/>
                  </a:lnTo>
                  <a:close/>
                </a:path>
                <a:path w="530860" h="1807845">
                  <a:moveTo>
                    <a:pt x="275361" y="0"/>
                  </a:moveTo>
                  <a:lnTo>
                    <a:pt x="259346" y="21094"/>
                  </a:lnTo>
                  <a:lnTo>
                    <a:pt x="254050" y="30010"/>
                  </a:lnTo>
                  <a:lnTo>
                    <a:pt x="486003" y="458495"/>
                  </a:lnTo>
                  <a:lnTo>
                    <a:pt x="529971" y="458495"/>
                  </a:lnTo>
                  <a:lnTo>
                    <a:pt x="516178" y="438708"/>
                  </a:lnTo>
                  <a:lnTo>
                    <a:pt x="290423" y="21640"/>
                  </a:lnTo>
                  <a:lnTo>
                    <a:pt x="275361" y="0"/>
                  </a:lnTo>
                  <a:close/>
                </a:path>
                <a:path w="530860" h="1807845">
                  <a:moveTo>
                    <a:pt x="12" y="452767"/>
                  </a:moveTo>
                  <a:lnTo>
                    <a:pt x="153009" y="454596"/>
                  </a:lnTo>
                  <a:lnTo>
                    <a:pt x="12" y="452767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98797" y="4305274"/>
              <a:ext cx="469798" cy="17822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75034" y="4277630"/>
              <a:ext cx="516890" cy="2108200"/>
            </a:xfrm>
            <a:custGeom>
              <a:avLst/>
              <a:gdLst/>
              <a:ahLst/>
              <a:cxnLst/>
              <a:rect l="l" t="t" r="r" b="b"/>
              <a:pathLst>
                <a:path w="516889" h="2108200">
                  <a:moveTo>
                    <a:pt x="268363" y="0"/>
                  </a:moveTo>
                  <a:lnTo>
                    <a:pt x="0" y="452475"/>
                  </a:lnTo>
                  <a:lnTo>
                    <a:pt x="183578" y="454634"/>
                  </a:lnTo>
                  <a:lnTo>
                    <a:pt x="212305" y="2093747"/>
                  </a:lnTo>
                  <a:lnTo>
                    <a:pt x="212343" y="2107222"/>
                  </a:lnTo>
                  <a:lnTo>
                    <a:pt x="288632" y="2108098"/>
                  </a:lnTo>
                  <a:lnTo>
                    <a:pt x="289006" y="2094306"/>
                  </a:lnTo>
                  <a:lnTo>
                    <a:pt x="275361" y="2094306"/>
                  </a:lnTo>
                  <a:lnTo>
                    <a:pt x="225945" y="2093747"/>
                  </a:lnTo>
                  <a:lnTo>
                    <a:pt x="197167" y="441172"/>
                  </a:lnTo>
                  <a:lnTo>
                    <a:pt x="23761" y="439127"/>
                  </a:lnTo>
                  <a:lnTo>
                    <a:pt x="267804" y="27635"/>
                  </a:lnTo>
                  <a:lnTo>
                    <a:pt x="283306" y="27635"/>
                  </a:lnTo>
                  <a:lnTo>
                    <a:pt x="268363" y="0"/>
                  </a:lnTo>
                  <a:close/>
                </a:path>
                <a:path w="516889" h="2108200">
                  <a:moveTo>
                    <a:pt x="283306" y="27635"/>
                  </a:moveTo>
                  <a:lnTo>
                    <a:pt x="267804" y="27635"/>
                  </a:lnTo>
                  <a:lnTo>
                    <a:pt x="493547" y="444677"/>
                  </a:lnTo>
                  <a:lnTo>
                    <a:pt x="320060" y="444677"/>
                  </a:lnTo>
                  <a:lnTo>
                    <a:pt x="275361" y="2094306"/>
                  </a:lnTo>
                  <a:lnTo>
                    <a:pt x="289006" y="2094306"/>
                  </a:lnTo>
                  <a:lnTo>
                    <a:pt x="333349" y="456412"/>
                  </a:lnTo>
                  <a:lnTo>
                    <a:pt x="515410" y="456412"/>
                  </a:lnTo>
                  <a:lnTo>
                    <a:pt x="509058" y="444677"/>
                  </a:lnTo>
                  <a:lnTo>
                    <a:pt x="493547" y="444677"/>
                  </a:lnTo>
                  <a:lnTo>
                    <a:pt x="320116" y="442633"/>
                  </a:lnTo>
                  <a:lnTo>
                    <a:pt x="507951" y="442633"/>
                  </a:lnTo>
                  <a:lnTo>
                    <a:pt x="283306" y="27635"/>
                  </a:lnTo>
                  <a:close/>
                </a:path>
                <a:path w="516889" h="2108200">
                  <a:moveTo>
                    <a:pt x="515410" y="456412"/>
                  </a:moveTo>
                  <a:lnTo>
                    <a:pt x="333349" y="456412"/>
                  </a:lnTo>
                  <a:lnTo>
                    <a:pt x="516572" y="458558"/>
                  </a:lnTo>
                  <a:lnTo>
                    <a:pt x="515410" y="456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05767" y="6085193"/>
              <a:ext cx="699770" cy="347345"/>
            </a:xfrm>
            <a:custGeom>
              <a:avLst/>
              <a:gdLst/>
              <a:ahLst/>
              <a:cxnLst/>
              <a:rect l="l" t="t" r="r" b="b"/>
              <a:pathLst>
                <a:path w="699770" h="347345">
                  <a:moveTo>
                    <a:pt x="393217" y="0"/>
                  </a:moveTo>
                  <a:lnTo>
                    <a:pt x="382346" y="287362"/>
                  </a:lnTo>
                  <a:lnTo>
                    <a:pt x="382003" y="300850"/>
                  </a:lnTo>
                  <a:lnTo>
                    <a:pt x="281609" y="299656"/>
                  </a:lnTo>
                  <a:lnTo>
                    <a:pt x="281571" y="286232"/>
                  </a:lnTo>
                  <a:lnTo>
                    <a:pt x="276644" y="4991"/>
                  </a:lnTo>
                  <a:lnTo>
                    <a:pt x="230519" y="18222"/>
                  </a:lnTo>
                  <a:lnTo>
                    <a:pt x="187225" y="37389"/>
                  </a:lnTo>
                  <a:lnTo>
                    <a:pt x="147238" y="62015"/>
                  </a:lnTo>
                  <a:lnTo>
                    <a:pt x="111036" y="91621"/>
                  </a:lnTo>
                  <a:lnTo>
                    <a:pt x="79095" y="125730"/>
                  </a:lnTo>
                  <a:lnTo>
                    <a:pt x="51892" y="163863"/>
                  </a:lnTo>
                  <a:lnTo>
                    <a:pt x="29904" y="205544"/>
                  </a:lnTo>
                  <a:lnTo>
                    <a:pt x="13609" y="250294"/>
                  </a:lnTo>
                  <a:lnTo>
                    <a:pt x="3481" y="297635"/>
                  </a:lnTo>
                  <a:lnTo>
                    <a:pt x="0" y="347091"/>
                  </a:lnTo>
                  <a:lnTo>
                    <a:pt x="699452" y="347091"/>
                  </a:lnTo>
                  <a:lnTo>
                    <a:pt x="696206" y="299329"/>
                  </a:lnTo>
                  <a:lnTo>
                    <a:pt x="686755" y="253521"/>
                  </a:lnTo>
                  <a:lnTo>
                    <a:pt x="671527" y="210096"/>
                  </a:lnTo>
                  <a:lnTo>
                    <a:pt x="650952" y="169483"/>
                  </a:lnTo>
                  <a:lnTo>
                    <a:pt x="625457" y="132112"/>
                  </a:lnTo>
                  <a:lnTo>
                    <a:pt x="595473" y="98411"/>
                  </a:lnTo>
                  <a:lnTo>
                    <a:pt x="561428" y="68811"/>
                  </a:lnTo>
                  <a:lnTo>
                    <a:pt x="523751" y="43740"/>
                  </a:lnTo>
                  <a:lnTo>
                    <a:pt x="482871" y="23628"/>
                  </a:lnTo>
                  <a:lnTo>
                    <a:pt x="439217" y="8905"/>
                  </a:lnTo>
                  <a:lnTo>
                    <a:pt x="393217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06582" y="6082884"/>
              <a:ext cx="92710" cy="303530"/>
            </a:xfrm>
            <a:custGeom>
              <a:avLst/>
              <a:gdLst/>
              <a:ahLst/>
              <a:cxnLst/>
              <a:rect l="l" t="t" r="r" b="b"/>
              <a:pathLst>
                <a:path w="92710" h="303529">
                  <a:moveTo>
                    <a:pt x="65277" y="0"/>
                  </a:moveTo>
                  <a:lnTo>
                    <a:pt x="57086" y="302844"/>
                  </a:lnTo>
                  <a:lnTo>
                    <a:pt x="0" y="302183"/>
                  </a:lnTo>
                  <a:lnTo>
                    <a:pt x="81191" y="303148"/>
                  </a:lnTo>
                  <a:lnTo>
                    <a:pt x="81533" y="289674"/>
                  </a:lnTo>
                  <a:lnTo>
                    <a:pt x="92405" y="2311"/>
                  </a:lnTo>
                  <a:lnTo>
                    <a:pt x="78913" y="893"/>
                  </a:lnTo>
                  <a:lnTo>
                    <a:pt x="65277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96027" y="6082512"/>
              <a:ext cx="62217" cy="28942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982408" y="6082518"/>
              <a:ext cx="89535" cy="303530"/>
            </a:xfrm>
            <a:custGeom>
              <a:avLst/>
              <a:gdLst/>
              <a:ahLst/>
              <a:cxnLst/>
              <a:rect l="l" t="t" r="r" b="b"/>
              <a:pathLst>
                <a:path w="89535" h="303529">
                  <a:moveTo>
                    <a:pt x="75831" y="0"/>
                  </a:moveTo>
                  <a:lnTo>
                    <a:pt x="67995" y="289420"/>
                  </a:lnTo>
                  <a:lnTo>
                    <a:pt x="18567" y="288861"/>
                  </a:lnTo>
                  <a:lnTo>
                    <a:pt x="13627" y="5041"/>
                  </a:lnTo>
                  <a:lnTo>
                    <a:pt x="0" y="7670"/>
                  </a:lnTo>
                  <a:lnTo>
                    <a:pt x="4927" y="288912"/>
                  </a:lnTo>
                  <a:lnTo>
                    <a:pt x="4978" y="302336"/>
                  </a:lnTo>
                  <a:lnTo>
                    <a:pt x="81254" y="303212"/>
                  </a:lnTo>
                  <a:lnTo>
                    <a:pt x="89458" y="368"/>
                  </a:lnTo>
                  <a:lnTo>
                    <a:pt x="75831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3634" y="5849689"/>
              <a:ext cx="1163955" cy="576580"/>
            </a:xfrm>
            <a:custGeom>
              <a:avLst/>
              <a:gdLst/>
              <a:ahLst/>
              <a:cxnLst/>
              <a:rect l="l" t="t" r="r" b="b"/>
              <a:pathLst>
                <a:path w="1163954" h="576579">
                  <a:moveTo>
                    <a:pt x="581863" y="0"/>
                  </a:moveTo>
                  <a:lnTo>
                    <a:pt x="534476" y="1910"/>
                  </a:lnTo>
                  <a:lnTo>
                    <a:pt x="488132" y="7542"/>
                  </a:lnTo>
                  <a:lnTo>
                    <a:pt x="442978" y="16749"/>
                  </a:lnTo>
                  <a:lnTo>
                    <a:pt x="399161" y="29380"/>
                  </a:lnTo>
                  <a:lnTo>
                    <a:pt x="356828" y="45288"/>
                  </a:lnTo>
                  <a:lnTo>
                    <a:pt x="316127" y="64325"/>
                  </a:lnTo>
                  <a:lnTo>
                    <a:pt x="277204" y="86342"/>
                  </a:lnTo>
                  <a:lnTo>
                    <a:pt x="240207" y="111190"/>
                  </a:lnTo>
                  <a:lnTo>
                    <a:pt x="205283" y="138722"/>
                  </a:lnTo>
                  <a:lnTo>
                    <a:pt x="172578" y="168789"/>
                  </a:lnTo>
                  <a:lnTo>
                    <a:pt x="142241" y="201242"/>
                  </a:lnTo>
                  <a:lnTo>
                    <a:pt x="114418" y="235934"/>
                  </a:lnTo>
                  <a:lnTo>
                    <a:pt x="89256" y="272715"/>
                  </a:lnTo>
                  <a:lnTo>
                    <a:pt x="66903" y="311438"/>
                  </a:lnTo>
                  <a:lnTo>
                    <a:pt x="47505" y="351954"/>
                  </a:lnTo>
                  <a:lnTo>
                    <a:pt x="31210" y="394115"/>
                  </a:lnTo>
                  <a:lnTo>
                    <a:pt x="18165" y="437772"/>
                  </a:lnTo>
                  <a:lnTo>
                    <a:pt x="8516" y="482777"/>
                  </a:lnTo>
                  <a:lnTo>
                    <a:pt x="2412" y="528981"/>
                  </a:lnTo>
                  <a:lnTo>
                    <a:pt x="0" y="576237"/>
                  </a:lnTo>
                  <a:lnTo>
                    <a:pt x="83565" y="576237"/>
                  </a:lnTo>
                  <a:lnTo>
                    <a:pt x="86404" y="528723"/>
                  </a:lnTo>
                  <a:lnTo>
                    <a:pt x="93564" y="482503"/>
                  </a:lnTo>
                  <a:lnTo>
                    <a:pt x="104844" y="437779"/>
                  </a:lnTo>
                  <a:lnTo>
                    <a:pt x="120041" y="394758"/>
                  </a:lnTo>
                  <a:lnTo>
                    <a:pt x="138953" y="353644"/>
                  </a:lnTo>
                  <a:lnTo>
                    <a:pt x="161376" y="314642"/>
                  </a:lnTo>
                  <a:lnTo>
                    <a:pt x="187108" y="277956"/>
                  </a:lnTo>
                  <a:lnTo>
                    <a:pt x="215947" y="243792"/>
                  </a:lnTo>
                  <a:lnTo>
                    <a:pt x="247690" y="212355"/>
                  </a:lnTo>
                  <a:lnTo>
                    <a:pt x="282134" y="183849"/>
                  </a:lnTo>
                  <a:lnTo>
                    <a:pt x="319077" y="158479"/>
                  </a:lnTo>
                  <a:lnTo>
                    <a:pt x="358316" y="136450"/>
                  </a:lnTo>
                  <a:lnTo>
                    <a:pt x="399649" y="117967"/>
                  </a:lnTo>
                  <a:lnTo>
                    <a:pt x="442872" y="103235"/>
                  </a:lnTo>
                  <a:lnTo>
                    <a:pt x="487784" y="92458"/>
                  </a:lnTo>
                  <a:lnTo>
                    <a:pt x="534182" y="85842"/>
                  </a:lnTo>
                  <a:lnTo>
                    <a:pt x="581863" y="83591"/>
                  </a:lnTo>
                  <a:lnTo>
                    <a:pt x="629539" y="85842"/>
                  </a:lnTo>
                  <a:lnTo>
                    <a:pt x="675932" y="92458"/>
                  </a:lnTo>
                  <a:lnTo>
                    <a:pt x="720840" y="103235"/>
                  </a:lnTo>
                  <a:lnTo>
                    <a:pt x="764059" y="117967"/>
                  </a:lnTo>
                  <a:lnTo>
                    <a:pt x="805387" y="136450"/>
                  </a:lnTo>
                  <a:lnTo>
                    <a:pt x="844621" y="158479"/>
                  </a:lnTo>
                  <a:lnTo>
                    <a:pt x="881560" y="183849"/>
                  </a:lnTo>
                  <a:lnTo>
                    <a:pt x="916000" y="212355"/>
                  </a:lnTo>
                  <a:lnTo>
                    <a:pt x="947738" y="243792"/>
                  </a:lnTo>
                  <a:lnTo>
                    <a:pt x="976572" y="277956"/>
                  </a:lnTo>
                  <a:lnTo>
                    <a:pt x="1002300" y="314642"/>
                  </a:lnTo>
                  <a:lnTo>
                    <a:pt x="1024719" y="353644"/>
                  </a:lnTo>
                  <a:lnTo>
                    <a:pt x="1043626" y="394758"/>
                  </a:lnTo>
                  <a:lnTo>
                    <a:pt x="1058818" y="437779"/>
                  </a:lnTo>
                  <a:lnTo>
                    <a:pt x="1070094" y="482503"/>
                  </a:lnTo>
                  <a:lnTo>
                    <a:pt x="1077250" y="528723"/>
                  </a:lnTo>
                  <a:lnTo>
                    <a:pt x="1080084" y="576237"/>
                  </a:lnTo>
                  <a:lnTo>
                    <a:pt x="1163840" y="576237"/>
                  </a:lnTo>
                  <a:lnTo>
                    <a:pt x="1161412" y="528981"/>
                  </a:lnTo>
                  <a:lnTo>
                    <a:pt x="1155294" y="482777"/>
                  </a:lnTo>
                  <a:lnTo>
                    <a:pt x="1145632" y="437772"/>
                  </a:lnTo>
                  <a:lnTo>
                    <a:pt x="1132574" y="394115"/>
                  </a:lnTo>
                  <a:lnTo>
                    <a:pt x="1116267" y="351954"/>
                  </a:lnTo>
                  <a:lnTo>
                    <a:pt x="1096858" y="311438"/>
                  </a:lnTo>
                  <a:lnTo>
                    <a:pt x="1074494" y="272715"/>
                  </a:lnTo>
                  <a:lnTo>
                    <a:pt x="1049323" y="235934"/>
                  </a:lnTo>
                  <a:lnTo>
                    <a:pt x="1021492" y="201242"/>
                  </a:lnTo>
                  <a:lnTo>
                    <a:pt x="991147" y="168789"/>
                  </a:lnTo>
                  <a:lnTo>
                    <a:pt x="958437" y="138722"/>
                  </a:lnTo>
                  <a:lnTo>
                    <a:pt x="923508" y="111190"/>
                  </a:lnTo>
                  <a:lnTo>
                    <a:pt x="886507" y="86342"/>
                  </a:lnTo>
                  <a:lnTo>
                    <a:pt x="847582" y="64325"/>
                  </a:lnTo>
                  <a:lnTo>
                    <a:pt x="806880" y="45288"/>
                  </a:lnTo>
                  <a:lnTo>
                    <a:pt x="764547" y="29380"/>
                  </a:lnTo>
                  <a:lnTo>
                    <a:pt x="720732" y="16749"/>
                  </a:lnTo>
                  <a:lnTo>
                    <a:pt x="675582" y="7542"/>
                  </a:lnTo>
                  <a:lnTo>
                    <a:pt x="629243" y="1910"/>
                  </a:lnTo>
                  <a:lnTo>
                    <a:pt x="581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24908" y="5840996"/>
              <a:ext cx="1181735" cy="593725"/>
            </a:xfrm>
            <a:custGeom>
              <a:avLst/>
              <a:gdLst/>
              <a:ahLst/>
              <a:cxnLst/>
              <a:rect l="l" t="t" r="r" b="b"/>
              <a:pathLst>
                <a:path w="1181735" h="593725">
                  <a:moveTo>
                    <a:pt x="1181277" y="587171"/>
                  </a:moveTo>
                  <a:lnTo>
                    <a:pt x="1181265" y="584936"/>
                  </a:lnTo>
                  <a:lnTo>
                    <a:pt x="1178788" y="536943"/>
                  </a:lnTo>
                  <a:lnTo>
                    <a:pt x="1172552" y="490207"/>
                  </a:lnTo>
                  <a:lnTo>
                    <a:pt x="1172552" y="584936"/>
                  </a:lnTo>
                  <a:lnTo>
                    <a:pt x="1120635" y="584936"/>
                  </a:lnTo>
                  <a:lnTo>
                    <a:pt x="1118768" y="543013"/>
                  </a:lnTo>
                  <a:lnTo>
                    <a:pt x="1112380" y="495935"/>
                  </a:lnTo>
                  <a:lnTo>
                    <a:pt x="1101979" y="450265"/>
                  </a:lnTo>
                  <a:lnTo>
                    <a:pt x="1087742" y="406184"/>
                  </a:lnTo>
                  <a:lnTo>
                    <a:pt x="1069860" y="363867"/>
                  </a:lnTo>
                  <a:lnTo>
                    <a:pt x="1048512" y="323532"/>
                  </a:lnTo>
                  <a:lnTo>
                    <a:pt x="1023899" y="285330"/>
                  </a:lnTo>
                  <a:lnTo>
                    <a:pt x="996188" y="249478"/>
                  </a:lnTo>
                  <a:lnTo>
                    <a:pt x="965581" y="216141"/>
                  </a:lnTo>
                  <a:lnTo>
                    <a:pt x="932268" y="185521"/>
                  </a:lnTo>
                  <a:lnTo>
                    <a:pt x="896416" y="157810"/>
                  </a:lnTo>
                  <a:lnTo>
                    <a:pt x="858240" y="133172"/>
                  </a:lnTo>
                  <a:lnTo>
                    <a:pt x="817918" y="111823"/>
                  </a:lnTo>
                  <a:lnTo>
                    <a:pt x="775627" y="93929"/>
                  </a:lnTo>
                  <a:lnTo>
                    <a:pt x="731558" y="79679"/>
                  </a:lnTo>
                  <a:lnTo>
                    <a:pt x="685901" y="69278"/>
                  </a:lnTo>
                  <a:lnTo>
                    <a:pt x="638848" y="62890"/>
                  </a:lnTo>
                  <a:lnTo>
                    <a:pt x="590575" y="60718"/>
                  </a:lnTo>
                  <a:lnTo>
                    <a:pt x="542277" y="62890"/>
                  </a:lnTo>
                  <a:lnTo>
                    <a:pt x="495198" y="69278"/>
                  </a:lnTo>
                  <a:lnTo>
                    <a:pt x="449529" y="79679"/>
                  </a:lnTo>
                  <a:lnTo>
                    <a:pt x="405434" y="93929"/>
                  </a:lnTo>
                  <a:lnTo>
                    <a:pt x="363131" y="111823"/>
                  </a:lnTo>
                  <a:lnTo>
                    <a:pt x="322795" y="133172"/>
                  </a:lnTo>
                  <a:lnTo>
                    <a:pt x="284619" y="157810"/>
                  </a:lnTo>
                  <a:lnTo>
                    <a:pt x="248767" y="185521"/>
                  </a:lnTo>
                  <a:lnTo>
                    <a:pt x="215455" y="216141"/>
                  </a:lnTo>
                  <a:lnTo>
                    <a:pt x="184848" y="249478"/>
                  </a:lnTo>
                  <a:lnTo>
                    <a:pt x="157149" y="285330"/>
                  </a:lnTo>
                  <a:lnTo>
                    <a:pt x="132524" y="323532"/>
                  </a:lnTo>
                  <a:lnTo>
                    <a:pt x="111188" y="363867"/>
                  </a:lnTo>
                  <a:lnTo>
                    <a:pt x="93306" y="406184"/>
                  </a:lnTo>
                  <a:lnTo>
                    <a:pt x="79070" y="450265"/>
                  </a:lnTo>
                  <a:lnTo>
                    <a:pt x="68681" y="495935"/>
                  </a:lnTo>
                  <a:lnTo>
                    <a:pt x="62306" y="543013"/>
                  </a:lnTo>
                  <a:lnTo>
                    <a:pt x="60413" y="584936"/>
                  </a:lnTo>
                  <a:lnTo>
                    <a:pt x="8724" y="584936"/>
                  </a:lnTo>
                  <a:lnTo>
                    <a:pt x="11087" y="538492"/>
                  </a:lnTo>
                  <a:lnTo>
                    <a:pt x="17233" y="491477"/>
                  </a:lnTo>
                  <a:lnTo>
                    <a:pt x="26885" y="446468"/>
                  </a:lnTo>
                  <a:lnTo>
                    <a:pt x="39928" y="402805"/>
                  </a:lnTo>
                  <a:lnTo>
                    <a:pt x="56222" y="360654"/>
                  </a:lnTo>
                  <a:lnTo>
                    <a:pt x="75615" y="320128"/>
                  </a:lnTo>
                  <a:lnTo>
                    <a:pt x="97967" y="281406"/>
                  </a:lnTo>
                  <a:lnTo>
                    <a:pt x="123126" y="244627"/>
                  </a:lnTo>
                  <a:lnTo>
                    <a:pt x="150952" y="209943"/>
                  </a:lnTo>
                  <a:lnTo>
                    <a:pt x="181292" y="177482"/>
                  </a:lnTo>
                  <a:lnTo>
                    <a:pt x="213995" y="147421"/>
                  </a:lnTo>
                  <a:lnTo>
                    <a:pt x="248920" y="119888"/>
                  </a:lnTo>
                  <a:lnTo>
                    <a:pt x="285915" y="95034"/>
                  </a:lnTo>
                  <a:lnTo>
                    <a:pt x="324840" y="73025"/>
                  </a:lnTo>
                  <a:lnTo>
                    <a:pt x="365544" y="53987"/>
                  </a:lnTo>
                  <a:lnTo>
                    <a:pt x="407885" y="38074"/>
                  </a:lnTo>
                  <a:lnTo>
                    <a:pt x="451700" y="25450"/>
                  </a:lnTo>
                  <a:lnTo>
                    <a:pt x="496849" y="16243"/>
                  </a:lnTo>
                  <a:lnTo>
                    <a:pt x="543191" y="10604"/>
                  </a:lnTo>
                  <a:lnTo>
                    <a:pt x="590588" y="8699"/>
                  </a:lnTo>
                  <a:lnTo>
                    <a:pt x="637959" y="10604"/>
                  </a:lnTo>
                  <a:lnTo>
                    <a:pt x="684301" y="16243"/>
                  </a:lnTo>
                  <a:lnTo>
                    <a:pt x="729449" y="25450"/>
                  </a:lnTo>
                  <a:lnTo>
                    <a:pt x="773264" y="38074"/>
                  </a:lnTo>
                  <a:lnTo>
                    <a:pt x="815594" y="53987"/>
                  </a:lnTo>
                  <a:lnTo>
                    <a:pt x="856297" y="73025"/>
                  </a:lnTo>
                  <a:lnTo>
                    <a:pt x="895223" y="95034"/>
                  </a:lnTo>
                  <a:lnTo>
                    <a:pt x="932218" y="119888"/>
                  </a:lnTo>
                  <a:lnTo>
                    <a:pt x="967155" y="147421"/>
                  </a:lnTo>
                  <a:lnTo>
                    <a:pt x="999858" y="177482"/>
                  </a:lnTo>
                  <a:lnTo>
                    <a:pt x="1030198" y="209943"/>
                  </a:lnTo>
                  <a:lnTo>
                    <a:pt x="1058037" y="244627"/>
                  </a:lnTo>
                  <a:lnTo>
                    <a:pt x="1083208" y="281406"/>
                  </a:lnTo>
                  <a:lnTo>
                    <a:pt x="1105573" y="320128"/>
                  </a:lnTo>
                  <a:lnTo>
                    <a:pt x="1124978" y="360654"/>
                  </a:lnTo>
                  <a:lnTo>
                    <a:pt x="1141285" y="402805"/>
                  </a:lnTo>
                  <a:lnTo>
                    <a:pt x="1154341" y="446481"/>
                  </a:lnTo>
                  <a:lnTo>
                    <a:pt x="1164005" y="491477"/>
                  </a:lnTo>
                  <a:lnTo>
                    <a:pt x="1170089" y="537425"/>
                  </a:lnTo>
                  <a:lnTo>
                    <a:pt x="1172552" y="584936"/>
                  </a:lnTo>
                  <a:lnTo>
                    <a:pt x="1172552" y="490207"/>
                  </a:lnTo>
                  <a:lnTo>
                    <a:pt x="1162685" y="444461"/>
                  </a:lnTo>
                  <a:lnTo>
                    <a:pt x="1149362" y="400177"/>
                  </a:lnTo>
                  <a:lnTo>
                    <a:pt x="1132738" y="357416"/>
                  </a:lnTo>
                  <a:lnTo>
                    <a:pt x="1112951" y="316293"/>
                  </a:lnTo>
                  <a:lnTo>
                    <a:pt x="1090168" y="276999"/>
                  </a:lnTo>
                  <a:lnTo>
                    <a:pt x="1064539" y="239661"/>
                  </a:lnTo>
                  <a:lnTo>
                    <a:pt x="1036218" y="204444"/>
                  </a:lnTo>
                  <a:lnTo>
                    <a:pt x="1005344" y="171488"/>
                  </a:lnTo>
                  <a:lnTo>
                    <a:pt x="972096" y="140944"/>
                  </a:lnTo>
                  <a:lnTo>
                    <a:pt x="936599" y="112979"/>
                  </a:lnTo>
                  <a:lnTo>
                    <a:pt x="899033" y="87744"/>
                  </a:lnTo>
                  <a:lnTo>
                    <a:pt x="859536" y="65366"/>
                  </a:lnTo>
                  <a:lnTo>
                    <a:pt x="818248" y="46024"/>
                  </a:lnTo>
                  <a:lnTo>
                    <a:pt x="775347" y="29857"/>
                  </a:lnTo>
                  <a:lnTo>
                    <a:pt x="730986" y="17018"/>
                  </a:lnTo>
                  <a:lnTo>
                    <a:pt x="690321" y="8699"/>
                  </a:lnTo>
                  <a:lnTo>
                    <a:pt x="638441" y="1943"/>
                  </a:lnTo>
                  <a:lnTo>
                    <a:pt x="590588" y="0"/>
                  </a:lnTo>
                  <a:lnTo>
                    <a:pt x="542721" y="1943"/>
                  </a:lnTo>
                  <a:lnTo>
                    <a:pt x="495858" y="7670"/>
                  </a:lnTo>
                  <a:lnTo>
                    <a:pt x="450176" y="17018"/>
                  </a:lnTo>
                  <a:lnTo>
                    <a:pt x="405803" y="29857"/>
                  </a:lnTo>
                  <a:lnTo>
                    <a:pt x="362902" y="46024"/>
                  </a:lnTo>
                  <a:lnTo>
                    <a:pt x="321614" y="65366"/>
                  </a:lnTo>
                  <a:lnTo>
                    <a:pt x="282117" y="87744"/>
                  </a:lnTo>
                  <a:lnTo>
                    <a:pt x="244551" y="112979"/>
                  </a:lnTo>
                  <a:lnTo>
                    <a:pt x="209067" y="140944"/>
                  </a:lnTo>
                  <a:lnTo>
                    <a:pt x="175806" y="171488"/>
                  </a:lnTo>
                  <a:lnTo>
                    <a:pt x="144945" y="204444"/>
                  </a:lnTo>
                  <a:lnTo>
                    <a:pt x="116636" y="239661"/>
                  </a:lnTo>
                  <a:lnTo>
                    <a:pt x="91008" y="276999"/>
                  </a:lnTo>
                  <a:lnTo>
                    <a:pt x="68237" y="316293"/>
                  </a:lnTo>
                  <a:lnTo>
                    <a:pt x="48463" y="357416"/>
                  </a:lnTo>
                  <a:lnTo>
                    <a:pt x="31851" y="400177"/>
                  </a:lnTo>
                  <a:lnTo>
                    <a:pt x="18554" y="444461"/>
                  </a:lnTo>
                  <a:lnTo>
                    <a:pt x="8712" y="490105"/>
                  </a:lnTo>
                  <a:lnTo>
                    <a:pt x="2476" y="536943"/>
                  </a:lnTo>
                  <a:lnTo>
                    <a:pt x="25" y="584847"/>
                  </a:lnTo>
                  <a:lnTo>
                    <a:pt x="0" y="587171"/>
                  </a:lnTo>
                  <a:lnTo>
                    <a:pt x="901" y="589407"/>
                  </a:lnTo>
                  <a:lnTo>
                    <a:pt x="4165" y="592709"/>
                  </a:lnTo>
                  <a:lnTo>
                    <a:pt x="6388" y="593636"/>
                  </a:lnTo>
                  <a:lnTo>
                    <a:pt x="97053" y="593636"/>
                  </a:lnTo>
                  <a:lnTo>
                    <a:pt x="99428" y="591286"/>
                  </a:lnTo>
                  <a:lnTo>
                    <a:pt x="1081659" y="591286"/>
                  </a:lnTo>
                  <a:lnTo>
                    <a:pt x="1084046" y="593636"/>
                  </a:lnTo>
                  <a:lnTo>
                    <a:pt x="1174877" y="593636"/>
                  </a:lnTo>
                  <a:lnTo>
                    <a:pt x="1177112" y="592709"/>
                  </a:lnTo>
                  <a:lnTo>
                    <a:pt x="1180376" y="589407"/>
                  </a:lnTo>
                  <a:lnTo>
                    <a:pt x="1181277" y="587171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99911" y="5238356"/>
              <a:ext cx="476389" cy="4763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366095" y="5344977"/>
              <a:ext cx="106680" cy="270510"/>
            </a:xfrm>
            <a:custGeom>
              <a:avLst/>
              <a:gdLst/>
              <a:ahLst/>
              <a:cxnLst/>
              <a:rect l="l" t="t" r="r" b="b"/>
              <a:pathLst>
                <a:path w="106679" h="270510">
                  <a:moveTo>
                    <a:pt x="106603" y="0"/>
                  </a:moveTo>
                  <a:lnTo>
                    <a:pt x="29705" y="0"/>
                  </a:lnTo>
                  <a:lnTo>
                    <a:pt x="0" y="48260"/>
                  </a:lnTo>
                  <a:lnTo>
                    <a:pt x="55562" y="48260"/>
                  </a:lnTo>
                  <a:lnTo>
                    <a:pt x="55562" y="269951"/>
                  </a:lnTo>
                  <a:lnTo>
                    <a:pt x="106603" y="269951"/>
                  </a:lnTo>
                  <a:lnTo>
                    <a:pt x="106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01931" y="4152417"/>
              <a:ext cx="476377" cy="4763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946631" y="4252248"/>
              <a:ext cx="187325" cy="276860"/>
            </a:xfrm>
            <a:custGeom>
              <a:avLst/>
              <a:gdLst/>
              <a:ahLst/>
              <a:cxnLst/>
              <a:rect l="l" t="t" r="r" b="b"/>
              <a:pathLst>
                <a:path w="187325" h="276860">
                  <a:moveTo>
                    <a:pt x="99974" y="0"/>
                  </a:moveTo>
                  <a:lnTo>
                    <a:pt x="48385" y="14096"/>
                  </a:lnTo>
                  <a:lnTo>
                    <a:pt x="15200" y="54752"/>
                  </a:lnTo>
                  <a:lnTo>
                    <a:pt x="7340" y="93764"/>
                  </a:lnTo>
                  <a:lnTo>
                    <a:pt x="57429" y="93764"/>
                  </a:lnTo>
                  <a:lnTo>
                    <a:pt x="58442" y="83766"/>
                  </a:lnTo>
                  <a:lnTo>
                    <a:pt x="60726" y="74868"/>
                  </a:lnTo>
                  <a:lnTo>
                    <a:pt x="88791" y="48847"/>
                  </a:lnTo>
                  <a:lnTo>
                    <a:pt x="96697" y="48082"/>
                  </a:lnTo>
                  <a:lnTo>
                    <a:pt x="104488" y="48721"/>
                  </a:lnTo>
                  <a:lnTo>
                    <a:pt x="133108" y="76580"/>
                  </a:lnTo>
                  <a:lnTo>
                    <a:pt x="133756" y="84048"/>
                  </a:lnTo>
                  <a:lnTo>
                    <a:pt x="133132" y="91793"/>
                  </a:lnTo>
                  <a:lnTo>
                    <a:pt x="117479" y="127792"/>
                  </a:lnTo>
                  <a:lnTo>
                    <a:pt x="83489" y="166992"/>
                  </a:lnTo>
                  <a:lnTo>
                    <a:pt x="0" y="252133"/>
                  </a:lnTo>
                  <a:lnTo>
                    <a:pt x="0" y="276732"/>
                  </a:lnTo>
                  <a:lnTo>
                    <a:pt x="186969" y="276732"/>
                  </a:lnTo>
                  <a:lnTo>
                    <a:pt x="186969" y="229196"/>
                  </a:lnTo>
                  <a:lnTo>
                    <a:pt x="90766" y="229196"/>
                  </a:lnTo>
                  <a:lnTo>
                    <a:pt x="121056" y="197256"/>
                  </a:lnTo>
                  <a:lnTo>
                    <a:pt x="151734" y="161986"/>
                  </a:lnTo>
                  <a:lnTo>
                    <a:pt x="177064" y="118130"/>
                  </a:lnTo>
                  <a:lnTo>
                    <a:pt x="184784" y="80009"/>
                  </a:lnTo>
                  <a:lnTo>
                    <a:pt x="184075" y="69952"/>
                  </a:lnTo>
                  <a:lnTo>
                    <a:pt x="167364" y="31103"/>
                  </a:lnTo>
                  <a:lnTo>
                    <a:pt x="133614" y="5840"/>
                  </a:lnTo>
                  <a:lnTo>
                    <a:pt x="111914" y="649"/>
                  </a:lnTo>
                  <a:lnTo>
                    <a:pt x="99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95646" y="3708069"/>
              <a:ext cx="476377" cy="47636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940674" y="3807891"/>
              <a:ext cx="186690" cy="283845"/>
            </a:xfrm>
            <a:custGeom>
              <a:avLst/>
              <a:gdLst/>
              <a:ahLst/>
              <a:cxnLst/>
              <a:rect l="l" t="t" r="r" b="b"/>
              <a:pathLst>
                <a:path w="186689" h="283845">
                  <a:moveTo>
                    <a:pt x="94157" y="0"/>
                  </a:moveTo>
                  <a:lnTo>
                    <a:pt x="45385" y="14235"/>
                  </a:lnTo>
                  <a:lnTo>
                    <a:pt x="18130" y="46426"/>
                  </a:lnTo>
                  <a:lnTo>
                    <a:pt x="10833" y="73405"/>
                  </a:lnTo>
                  <a:lnTo>
                    <a:pt x="60210" y="73405"/>
                  </a:lnTo>
                  <a:lnTo>
                    <a:pt x="62407" y="66319"/>
                  </a:lnTo>
                  <a:lnTo>
                    <a:pt x="66484" y="60528"/>
                  </a:lnTo>
                  <a:lnTo>
                    <a:pt x="78498" y="51587"/>
                  </a:lnTo>
                  <a:lnTo>
                    <a:pt x="85153" y="49339"/>
                  </a:lnTo>
                  <a:lnTo>
                    <a:pt x="100787" y="49339"/>
                  </a:lnTo>
                  <a:lnTo>
                    <a:pt x="107581" y="51777"/>
                  </a:lnTo>
                  <a:lnTo>
                    <a:pt x="117830" y="61442"/>
                  </a:lnTo>
                  <a:lnTo>
                    <a:pt x="120395" y="67538"/>
                  </a:lnTo>
                  <a:lnTo>
                    <a:pt x="120395" y="80479"/>
                  </a:lnTo>
                  <a:lnTo>
                    <a:pt x="89757" y="106249"/>
                  </a:lnTo>
                  <a:lnTo>
                    <a:pt x="73609" y="108445"/>
                  </a:lnTo>
                  <a:lnTo>
                    <a:pt x="73609" y="152501"/>
                  </a:lnTo>
                  <a:lnTo>
                    <a:pt x="119672" y="165519"/>
                  </a:lnTo>
                  <a:lnTo>
                    <a:pt x="135597" y="196519"/>
                  </a:lnTo>
                  <a:lnTo>
                    <a:pt x="134860" y="204547"/>
                  </a:lnTo>
                  <a:lnTo>
                    <a:pt x="102561" y="235600"/>
                  </a:lnTo>
                  <a:lnTo>
                    <a:pt x="93941" y="236321"/>
                  </a:lnTo>
                  <a:lnTo>
                    <a:pt x="85695" y="235685"/>
                  </a:lnTo>
                  <a:lnTo>
                    <a:pt x="52985" y="204829"/>
                  </a:lnTo>
                  <a:lnTo>
                    <a:pt x="50838" y="195033"/>
                  </a:lnTo>
                  <a:lnTo>
                    <a:pt x="0" y="195033"/>
                  </a:lnTo>
                  <a:lnTo>
                    <a:pt x="16187" y="246765"/>
                  </a:lnTo>
                  <a:lnTo>
                    <a:pt x="55576" y="277531"/>
                  </a:lnTo>
                  <a:lnTo>
                    <a:pt x="91211" y="283463"/>
                  </a:lnTo>
                  <a:lnTo>
                    <a:pt x="111034" y="281888"/>
                  </a:lnTo>
                  <a:lnTo>
                    <a:pt x="159486" y="258267"/>
                  </a:lnTo>
                  <a:lnTo>
                    <a:pt x="184584" y="214177"/>
                  </a:lnTo>
                  <a:lnTo>
                    <a:pt x="186258" y="196684"/>
                  </a:lnTo>
                  <a:lnTo>
                    <a:pt x="185392" y="184716"/>
                  </a:lnTo>
                  <a:lnTo>
                    <a:pt x="164815" y="145231"/>
                  </a:lnTo>
                  <a:lnTo>
                    <a:pt x="133946" y="128079"/>
                  </a:lnTo>
                  <a:lnTo>
                    <a:pt x="142765" y="123133"/>
                  </a:lnTo>
                  <a:lnTo>
                    <a:pt x="169859" y="88387"/>
                  </a:lnTo>
                  <a:lnTo>
                    <a:pt x="172326" y="71196"/>
                  </a:lnTo>
                  <a:lnTo>
                    <a:pt x="170919" y="57199"/>
                  </a:lnTo>
                  <a:lnTo>
                    <a:pt x="149847" y="21094"/>
                  </a:lnTo>
                  <a:lnTo>
                    <a:pt x="110078" y="1315"/>
                  </a:lnTo>
                  <a:lnTo>
                    <a:pt x="941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60495" y="4152417"/>
              <a:ext cx="476313" cy="4763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902530" y="4252249"/>
              <a:ext cx="192405" cy="276860"/>
            </a:xfrm>
            <a:custGeom>
              <a:avLst/>
              <a:gdLst/>
              <a:ahLst/>
              <a:cxnLst/>
              <a:rect l="l" t="t" r="r" b="b"/>
              <a:pathLst>
                <a:path w="192404" h="276860">
                  <a:moveTo>
                    <a:pt x="168109" y="221297"/>
                  </a:moveTo>
                  <a:lnTo>
                    <a:pt x="117843" y="221297"/>
                  </a:lnTo>
                  <a:lnTo>
                    <a:pt x="117843" y="276733"/>
                  </a:lnTo>
                  <a:lnTo>
                    <a:pt x="168109" y="276733"/>
                  </a:lnTo>
                  <a:lnTo>
                    <a:pt x="168109" y="221297"/>
                  </a:lnTo>
                  <a:close/>
                </a:path>
                <a:path w="192404" h="276860">
                  <a:moveTo>
                    <a:pt x="168109" y="0"/>
                  </a:moveTo>
                  <a:lnTo>
                    <a:pt x="116916" y="0"/>
                  </a:lnTo>
                  <a:lnTo>
                    <a:pt x="0" y="173774"/>
                  </a:lnTo>
                  <a:lnTo>
                    <a:pt x="0" y="221297"/>
                  </a:lnTo>
                  <a:lnTo>
                    <a:pt x="192176" y="221297"/>
                  </a:lnTo>
                  <a:lnTo>
                    <a:pt x="192176" y="173774"/>
                  </a:lnTo>
                  <a:lnTo>
                    <a:pt x="56184" y="173774"/>
                  </a:lnTo>
                  <a:lnTo>
                    <a:pt x="117843" y="83286"/>
                  </a:lnTo>
                  <a:lnTo>
                    <a:pt x="168109" y="83286"/>
                  </a:lnTo>
                  <a:lnTo>
                    <a:pt x="168109" y="0"/>
                  </a:lnTo>
                  <a:close/>
                </a:path>
                <a:path w="192404" h="276860">
                  <a:moveTo>
                    <a:pt x="168109" y="83286"/>
                  </a:moveTo>
                  <a:lnTo>
                    <a:pt x="117843" y="83286"/>
                  </a:lnTo>
                  <a:lnTo>
                    <a:pt x="117843" y="173774"/>
                  </a:lnTo>
                  <a:lnTo>
                    <a:pt x="168109" y="173774"/>
                  </a:lnTo>
                  <a:lnTo>
                    <a:pt x="168109" y="83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10914" y="5238381"/>
              <a:ext cx="476326" cy="47635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557049" y="5344990"/>
              <a:ext cx="184150" cy="276860"/>
            </a:xfrm>
            <a:custGeom>
              <a:avLst/>
              <a:gdLst/>
              <a:ahLst/>
              <a:cxnLst/>
              <a:rect l="l" t="t" r="r" b="b"/>
              <a:pathLst>
                <a:path w="184150" h="276860">
                  <a:moveTo>
                    <a:pt x="180403" y="0"/>
                  </a:moveTo>
                  <a:lnTo>
                    <a:pt x="53949" y="0"/>
                  </a:lnTo>
                  <a:lnTo>
                    <a:pt x="21348" y="149898"/>
                  </a:lnTo>
                  <a:lnTo>
                    <a:pt x="63144" y="159257"/>
                  </a:lnTo>
                  <a:lnTo>
                    <a:pt x="68402" y="153644"/>
                  </a:lnTo>
                  <a:lnTo>
                    <a:pt x="73748" y="149440"/>
                  </a:lnTo>
                  <a:lnTo>
                    <a:pt x="84632" y="143789"/>
                  </a:lnTo>
                  <a:lnTo>
                    <a:pt x="90182" y="142366"/>
                  </a:lnTo>
                  <a:lnTo>
                    <a:pt x="95808" y="142366"/>
                  </a:lnTo>
                  <a:lnTo>
                    <a:pt x="131003" y="168108"/>
                  </a:lnTo>
                  <a:lnTo>
                    <a:pt x="133781" y="185153"/>
                  </a:lnTo>
                  <a:lnTo>
                    <a:pt x="133038" y="194349"/>
                  </a:lnTo>
                  <a:lnTo>
                    <a:pt x="108658" y="225925"/>
                  </a:lnTo>
                  <a:lnTo>
                    <a:pt x="92887" y="228993"/>
                  </a:lnTo>
                  <a:lnTo>
                    <a:pt x="84670" y="228993"/>
                  </a:lnTo>
                  <a:lnTo>
                    <a:pt x="77177" y="226847"/>
                  </a:lnTo>
                  <a:lnTo>
                    <a:pt x="63614" y="218147"/>
                  </a:lnTo>
                  <a:lnTo>
                    <a:pt x="58102" y="211759"/>
                  </a:lnTo>
                  <a:lnTo>
                    <a:pt x="53949" y="203288"/>
                  </a:lnTo>
                  <a:lnTo>
                    <a:pt x="0" y="203288"/>
                  </a:lnTo>
                  <a:lnTo>
                    <a:pt x="21183" y="246353"/>
                  </a:lnTo>
                  <a:lnTo>
                    <a:pt x="59716" y="271791"/>
                  </a:lnTo>
                  <a:lnTo>
                    <a:pt x="91770" y="276694"/>
                  </a:lnTo>
                  <a:lnTo>
                    <a:pt x="110299" y="275002"/>
                  </a:lnTo>
                  <a:lnTo>
                    <a:pt x="157175" y="249631"/>
                  </a:lnTo>
                  <a:lnTo>
                    <a:pt x="182380" y="202077"/>
                  </a:lnTo>
                  <a:lnTo>
                    <a:pt x="184061" y="183121"/>
                  </a:lnTo>
                  <a:lnTo>
                    <a:pt x="182544" y="164461"/>
                  </a:lnTo>
                  <a:lnTo>
                    <a:pt x="159778" y="118986"/>
                  </a:lnTo>
                  <a:lnTo>
                    <a:pt x="116325" y="95511"/>
                  </a:lnTo>
                  <a:lnTo>
                    <a:pt x="98755" y="93941"/>
                  </a:lnTo>
                  <a:lnTo>
                    <a:pt x="93230" y="94157"/>
                  </a:lnTo>
                  <a:lnTo>
                    <a:pt x="87388" y="94995"/>
                  </a:lnTo>
                  <a:lnTo>
                    <a:pt x="81305" y="96532"/>
                  </a:lnTo>
                  <a:lnTo>
                    <a:pt x="92303" y="47536"/>
                  </a:lnTo>
                  <a:lnTo>
                    <a:pt x="180403" y="47536"/>
                  </a:lnTo>
                  <a:lnTo>
                    <a:pt x="180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658925" y="5330418"/>
            <a:ext cx="579755" cy="582295"/>
            <a:chOff x="7658925" y="5330418"/>
            <a:chExt cx="579755" cy="582295"/>
          </a:xfrm>
        </p:grpSpPr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58925" y="5330418"/>
              <a:ext cx="579450" cy="58201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723873" y="5425820"/>
              <a:ext cx="427355" cy="387985"/>
            </a:xfrm>
            <a:custGeom>
              <a:avLst/>
              <a:gdLst/>
              <a:ahLst/>
              <a:cxnLst/>
              <a:rect l="l" t="t" r="r" b="b"/>
              <a:pathLst>
                <a:path w="427354" h="387985">
                  <a:moveTo>
                    <a:pt x="205663" y="0"/>
                  </a:moveTo>
                  <a:lnTo>
                    <a:pt x="160921" y="2463"/>
                  </a:lnTo>
                  <a:lnTo>
                    <a:pt x="119227" y="14617"/>
                  </a:lnTo>
                  <a:lnTo>
                    <a:pt x="81826" y="35369"/>
                  </a:lnTo>
                  <a:lnTo>
                    <a:pt x="49961" y="63614"/>
                  </a:lnTo>
                  <a:lnTo>
                    <a:pt x="24866" y="98259"/>
                  </a:lnTo>
                  <a:lnTo>
                    <a:pt x="7797" y="138188"/>
                  </a:lnTo>
                  <a:lnTo>
                    <a:pt x="0" y="182295"/>
                  </a:lnTo>
                  <a:lnTo>
                    <a:pt x="2451" y="227025"/>
                  </a:lnTo>
                  <a:lnTo>
                    <a:pt x="14617" y="268719"/>
                  </a:lnTo>
                  <a:lnTo>
                    <a:pt x="35369" y="306120"/>
                  </a:lnTo>
                  <a:lnTo>
                    <a:pt x="63614" y="337985"/>
                  </a:lnTo>
                  <a:lnTo>
                    <a:pt x="98259" y="363080"/>
                  </a:lnTo>
                  <a:lnTo>
                    <a:pt x="138201" y="380149"/>
                  </a:lnTo>
                  <a:lnTo>
                    <a:pt x="182321" y="387959"/>
                  </a:lnTo>
                  <a:lnTo>
                    <a:pt x="205663" y="0"/>
                  </a:lnTo>
                  <a:close/>
                </a:path>
                <a:path w="427354" h="387985">
                  <a:moveTo>
                    <a:pt x="317690" y="327215"/>
                  </a:moveTo>
                  <a:lnTo>
                    <a:pt x="315087" y="308724"/>
                  </a:lnTo>
                  <a:lnTo>
                    <a:pt x="305892" y="293192"/>
                  </a:lnTo>
                  <a:lnTo>
                    <a:pt x="291566" y="282206"/>
                  </a:lnTo>
                  <a:lnTo>
                    <a:pt x="273519" y="277406"/>
                  </a:lnTo>
                  <a:lnTo>
                    <a:pt x="272884" y="287718"/>
                  </a:lnTo>
                  <a:lnTo>
                    <a:pt x="286969" y="291465"/>
                  </a:lnTo>
                  <a:lnTo>
                    <a:pt x="298157" y="300024"/>
                  </a:lnTo>
                  <a:lnTo>
                    <a:pt x="305333" y="312166"/>
                  </a:lnTo>
                  <a:lnTo>
                    <a:pt x="307378" y="326605"/>
                  </a:lnTo>
                  <a:lnTo>
                    <a:pt x="303631" y="340690"/>
                  </a:lnTo>
                  <a:lnTo>
                    <a:pt x="295059" y="351866"/>
                  </a:lnTo>
                  <a:lnTo>
                    <a:pt x="282930" y="359029"/>
                  </a:lnTo>
                  <a:lnTo>
                    <a:pt x="268490" y="361061"/>
                  </a:lnTo>
                  <a:lnTo>
                    <a:pt x="267881" y="371373"/>
                  </a:lnTo>
                  <a:lnTo>
                    <a:pt x="286359" y="368769"/>
                  </a:lnTo>
                  <a:lnTo>
                    <a:pt x="301904" y="359600"/>
                  </a:lnTo>
                  <a:lnTo>
                    <a:pt x="312877" y="345274"/>
                  </a:lnTo>
                  <a:lnTo>
                    <a:pt x="317690" y="327215"/>
                  </a:lnTo>
                  <a:close/>
                </a:path>
                <a:path w="427354" h="387985">
                  <a:moveTo>
                    <a:pt x="332765" y="76555"/>
                  </a:moveTo>
                  <a:lnTo>
                    <a:pt x="330174" y="58051"/>
                  </a:lnTo>
                  <a:lnTo>
                    <a:pt x="320992" y="42506"/>
                  </a:lnTo>
                  <a:lnTo>
                    <a:pt x="306654" y="31534"/>
                  </a:lnTo>
                  <a:lnTo>
                    <a:pt x="288594" y="26733"/>
                  </a:lnTo>
                  <a:lnTo>
                    <a:pt x="287985" y="37045"/>
                  </a:lnTo>
                  <a:lnTo>
                    <a:pt x="302069" y="40792"/>
                  </a:lnTo>
                  <a:lnTo>
                    <a:pt x="313258" y="49364"/>
                  </a:lnTo>
                  <a:lnTo>
                    <a:pt x="320421" y="61493"/>
                  </a:lnTo>
                  <a:lnTo>
                    <a:pt x="322453" y="75920"/>
                  </a:lnTo>
                  <a:lnTo>
                    <a:pt x="318719" y="90004"/>
                  </a:lnTo>
                  <a:lnTo>
                    <a:pt x="310146" y="101193"/>
                  </a:lnTo>
                  <a:lnTo>
                    <a:pt x="298018" y="108356"/>
                  </a:lnTo>
                  <a:lnTo>
                    <a:pt x="283591" y="110388"/>
                  </a:lnTo>
                  <a:lnTo>
                    <a:pt x="282943" y="120713"/>
                  </a:lnTo>
                  <a:lnTo>
                    <a:pt x="301447" y="118110"/>
                  </a:lnTo>
                  <a:lnTo>
                    <a:pt x="316992" y="108927"/>
                  </a:lnTo>
                  <a:lnTo>
                    <a:pt x="327964" y="94602"/>
                  </a:lnTo>
                  <a:lnTo>
                    <a:pt x="332765" y="76555"/>
                  </a:lnTo>
                  <a:close/>
                </a:path>
                <a:path w="427354" h="387985">
                  <a:moveTo>
                    <a:pt x="413283" y="310273"/>
                  </a:moveTo>
                  <a:lnTo>
                    <a:pt x="412648" y="307352"/>
                  </a:lnTo>
                  <a:lnTo>
                    <a:pt x="411848" y="301548"/>
                  </a:lnTo>
                  <a:lnTo>
                    <a:pt x="410375" y="296824"/>
                  </a:lnTo>
                  <a:lnTo>
                    <a:pt x="408927" y="293649"/>
                  </a:lnTo>
                  <a:lnTo>
                    <a:pt x="407631" y="290461"/>
                  </a:lnTo>
                  <a:lnTo>
                    <a:pt x="406374" y="289039"/>
                  </a:lnTo>
                  <a:lnTo>
                    <a:pt x="404253" y="296583"/>
                  </a:lnTo>
                  <a:lnTo>
                    <a:pt x="400850" y="306463"/>
                  </a:lnTo>
                  <a:lnTo>
                    <a:pt x="399313" y="311467"/>
                  </a:lnTo>
                  <a:lnTo>
                    <a:pt x="396875" y="316953"/>
                  </a:lnTo>
                  <a:lnTo>
                    <a:pt x="394906" y="322732"/>
                  </a:lnTo>
                  <a:lnTo>
                    <a:pt x="391731" y="328091"/>
                  </a:lnTo>
                  <a:lnTo>
                    <a:pt x="390512" y="334581"/>
                  </a:lnTo>
                  <a:lnTo>
                    <a:pt x="386473" y="339737"/>
                  </a:lnTo>
                  <a:lnTo>
                    <a:pt x="383641" y="345490"/>
                  </a:lnTo>
                  <a:lnTo>
                    <a:pt x="380504" y="351091"/>
                  </a:lnTo>
                  <a:lnTo>
                    <a:pt x="376580" y="355854"/>
                  </a:lnTo>
                  <a:lnTo>
                    <a:pt x="374700" y="358279"/>
                  </a:lnTo>
                  <a:lnTo>
                    <a:pt x="373164" y="360934"/>
                  </a:lnTo>
                  <a:lnTo>
                    <a:pt x="371602" y="363448"/>
                  </a:lnTo>
                  <a:lnTo>
                    <a:pt x="370255" y="366115"/>
                  </a:lnTo>
                  <a:lnTo>
                    <a:pt x="367906" y="367728"/>
                  </a:lnTo>
                  <a:lnTo>
                    <a:pt x="366382" y="369874"/>
                  </a:lnTo>
                  <a:lnTo>
                    <a:pt x="359575" y="377659"/>
                  </a:lnTo>
                  <a:lnTo>
                    <a:pt x="355346" y="384924"/>
                  </a:lnTo>
                  <a:lnTo>
                    <a:pt x="362889" y="383857"/>
                  </a:lnTo>
                  <a:lnTo>
                    <a:pt x="373773" y="379133"/>
                  </a:lnTo>
                  <a:lnTo>
                    <a:pt x="376339" y="377863"/>
                  </a:lnTo>
                  <a:lnTo>
                    <a:pt x="379768" y="377101"/>
                  </a:lnTo>
                  <a:lnTo>
                    <a:pt x="382143" y="374713"/>
                  </a:lnTo>
                  <a:lnTo>
                    <a:pt x="384746" y="372630"/>
                  </a:lnTo>
                  <a:lnTo>
                    <a:pt x="387591" y="370420"/>
                  </a:lnTo>
                  <a:lnTo>
                    <a:pt x="390398" y="367728"/>
                  </a:lnTo>
                  <a:lnTo>
                    <a:pt x="392836" y="365201"/>
                  </a:lnTo>
                  <a:lnTo>
                    <a:pt x="396240" y="362966"/>
                  </a:lnTo>
                  <a:lnTo>
                    <a:pt x="398386" y="359664"/>
                  </a:lnTo>
                  <a:lnTo>
                    <a:pt x="400443" y="356298"/>
                  </a:lnTo>
                  <a:lnTo>
                    <a:pt x="404710" y="349504"/>
                  </a:lnTo>
                  <a:lnTo>
                    <a:pt x="406654" y="346011"/>
                  </a:lnTo>
                  <a:lnTo>
                    <a:pt x="408508" y="342455"/>
                  </a:lnTo>
                  <a:lnTo>
                    <a:pt x="409486" y="338607"/>
                  </a:lnTo>
                  <a:lnTo>
                    <a:pt x="410768" y="334873"/>
                  </a:lnTo>
                  <a:lnTo>
                    <a:pt x="411467" y="331038"/>
                  </a:lnTo>
                  <a:lnTo>
                    <a:pt x="412419" y="327482"/>
                  </a:lnTo>
                  <a:lnTo>
                    <a:pt x="413283" y="323875"/>
                  </a:lnTo>
                  <a:lnTo>
                    <a:pt x="412991" y="320167"/>
                  </a:lnTo>
                  <a:lnTo>
                    <a:pt x="413194" y="316826"/>
                  </a:lnTo>
                  <a:lnTo>
                    <a:pt x="413283" y="310273"/>
                  </a:lnTo>
                  <a:close/>
                </a:path>
                <a:path w="427354" h="387985">
                  <a:moveTo>
                    <a:pt x="427291" y="91363"/>
                  </a:moveTo>
                  <a:lnTo>
                    <a:pt x="426859" y="87668"/>
                  </a:lnTo>
                  <a:lnTo>
                    <a:pt x="426339" y="84010"/>
                  </a:lnTo>
                  <a:lnTo>
                    <a:pt x="426097" y="80124"/>
                  </a:lnTo>
                  <a:lnTo>
                    <a:pt x="425272" y="76276"/>
                  </a:lnTo>
                  <a:lnTo>
                    <a:pt x="424802" y="72326"/>
                  </a:lnTo>
                  <a:lnTo>
                    <a:pt x="423367" y="68605"/>
                  </a:lnTo>
                  <a:lnTo>
                    <a:pt x="421843" y="64871"/>
                  </a:lnTo>
                  <a:lnTo>
                    <a:pt x="420116" y="61252"/>
                  </a:lnTo>
                  <a:lnTo>
                    <a:pt x="418426" y="57594"/>
                  </a:lnTo>
                  <a:lnTo>
                    <a:pt x="416750" y="54025"/>
                  </a:lnTo>
                  <a:lnTo>
                    <a:pt x="415036" y="50482"/>
                  </a:lnTo>
                  <a:lnTo>
                    <a:pt x="411937" y="47866"/>
                  </a:lnTo>
                  <a:lnTo>
                    <a:pt x="409714" y="44945"/>
                  </a:lnTo>
                  <a:lnTo>
                    <a:pt x="407377" y="42049"/>
                  </a:lnTo>
                  <a:lnTo>
                    <a:pt x="404787" y="39522"/>
                  </a:lnTo>
                  <a:lnTo>
                    <a:pt x="402463" y="37134"/>
                  </a:lnTo>
                  <a:lnTo>
                    <a:pt x="400380" y="34480"/>
                  </a:lnTo>
                  <a:lnTo>
                    <a:pt x="397090" y="33362"/>
                  </a:lnTo>
                  <a:lnTo>
                    <a:pt x="394677" y="31724"/>
                  </a:lnTo>
                  <a:lnTo>
                    <a:pt x="384441" y="25781"/>
                  </a:lnTo>
                  <a:lnTo>
                    <a:pt x="377088" y="23787"/>
                  </a:lnTo>
                  <a:lnTo>
                    <a:pt x="380403" y="31496"/>
                  </a:lnTo>
                  <a:lnTo>
                    <a:pt x="386245" y="40081"/>
                  </a:lnTo>
                  <a:lnTo>
                    <a:pt x="387489" y="42392"/>
                  </a:lnTo>
                  <a:lnTo>
                    <a:pt x="389610" y="44246"/>
                  </a:lnTo>
                  <a:lnTo>
                    <a:pt x="390639" y="47066"/>
                  </a:lnTo>
                  <a:lnTo>
                    <a:pt x="393115" y="52552"/>
                  </a:lnTo>
                  <a:lnTo>
                    <a:pt x="394665" y="55194"/>
                  </a:lnTo>
                  <a:lnTo>
                    <a:pt x="398018" y="60388"/>
                  </a:lnTo>
                  <a:lnTo>
                    <a:pt x="400443" y="66332"/>
                  </a:lnTo>
                  <a:lnTo>
                    <a:pt x="402577" y="72390"/>
                  </a:lnTo>
                  <a:lnTo>
                    <a:pt x="405942" y="77990"/>
                  </a:lnTo>
                  <a:lnTo>
                    <a:pt x="406387" y="84556"/>
                  </a:lnTo>
                  <a:lnTo>
                    <a:pt x="408901" y="90297"/>
                  </a:lnTo>
                  <a:lnTo>
                    <a:pt x="410171" y="96240"/>
                  </a:lnTo>
                  <a:lnTo>
                    <a:pt x="411911" y="102019"/>
                  </a:lnTo>
                  <a:lnTo>
                    <a:pt x="412864" y="107124"/>
                  </a:lnTo>
                  <a:lnTo>
                    <a:pt x="415061" y="117373"/>
                  </a:lnTo>
                  <a:lnTo>
                    <a:pt x="416242" y="125145"/>
                  </a:lnTo>
                  <a:lnTo>
                    <a:pt x="417652" y="123837"/>
                  </a:lnTo>
                  <a:lnTo>
                    <a:pt x="419315" y="120853"/>
                  </a:lnTo>
                  <a:lnTo>
                    <a:pt x="421170" y="117881"/>
                  </a:lnTo>
                  <a:lnTo>
                    <a:pt x="423138" y="113360"/>
                  </a:lnTo>
                  <a:lnTo>
                    <a:pt x="424662" y="107696"/>
                  </a:lnTo>
                  <a:lnTo>
                    <a:pt x="425665" y="104851"/>
                  </a:lnTo>
                  <a:lnTo>
                    <a:pt x="426085" y="101727"/>
                  </a:lnTo>
                  <a:lnTo>
                    <a:pt x="426567" y="94996"/>
                  </a:lnTo>
                  <a:lnTo>
                    <a:pt x="427291" y="913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714989" y="2185428"/>
            <a:ext cx="582930" cy="582930"/>
            <a:chOff x="4714989" y="2185428"/>
            <a:chExt cx="582930" cy="582930"/>
          </a:xfrm>
        </p:grpSpPr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14989" y="2185428"/>
              <a:ext cx="582460" cy="58247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875410" y="2587645"/>
              <a:ext cx="257175" cy="26034"/>
            </a:xfrm>
            <a:custGeom>
              <a:avLst/>
              <a:gdLst/>
              <a:ahLst/>
              <a:cxnLst/>
              <a:rect l="l" t="t" r="r" b="b"/>
              <a:pathLst>
                <a:path w="257175" h="26035">
                  <a:moveTo>
                    <a:pt x="393" y="0"/>
                  </a:moveTo>
                  <a:lnTo>
                    <a:pt x="0" y="20675"/>
                  </a:lnTo>
                  <a:lnTo>
                    <a:pt x="256666" y="25438"/>
                  </a:lnTo>
                  <a:lnTo>
                    <a:pt x="257047" y="477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90887" y="2383712"/>
              <a:ext cx="83781" cy="8378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39783" y="2379036"/>
              <a:ext cx="83794" cy="8379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827943" y="2279700"/>
              <a:ext cx="361950" cy="59690"/>
            </a:xfrm>
            <a:custGeom>
              <a:avLst/>
              <a:gdLst/>
              <a:ahLst/>
              <a:cxnLst/>
              <a:rect l="l" t="t" r="r" b="b"/>
              <a:pathLst>
                <a:path w="361950" h="59689">
                  <a:moveTo>
                    <a:pt x="99631" y="9639"/>
                  </a:moveTo>
                  <a:lnTo>
                    <a:pt x="98272" y="8267"/>
                  </a:lnTo>
                  <a:lnTo>
                    <a:pt x="95237" y="6731"/>
                  </a:lnTo>
                  <a:lnTo>
                    <a:pt x="92176" y="5029"/>
                  </a:lnTo>
                  <a:lnTo>
                    <a:pt x="87566" y="3187"/>
                  </a:lnTo>
                  <a:lnTo>
                    <a:pt x="81864" y="1955"/>
                  </a:lnTo>
                  <a:lnTo>
                    <a:pt x="78994" y="1066"/>
                  </a:lnTo>
                  <a:lnTo>
                    <a:pt x="75844" y="774"/>
                  </a:lnTo>
                  <a:lnTo>
                    <a:pt x="72453" y="647"/>
                  </a:lnTo>
                  <a:lnTo>
                    <a:pt x="69126" y="584"/>
                  </a:lnTo>
                  <a:lnTo>
                    <a:pt x="65417" y="0"/>
                  </a:lnTo>
                  <a:lnTo>
                    <a:pt x="61772" y="584"/>
                  </a:lnTo>
                  <a:lnTo>
                    <a:pt x="58153" y="1244"/>
                  </a:lnTo>
                  <a:lnTo>
                    <a:pt x="54267" y="1638"/>
                  </a:lnTo>
                  <a:lnTo>
                    <a:pt x="50444" y="2641"/>
                  </a:lnTo>
                  <a:lnTo>
                    <a:pt x="46545" y="3302"/>
                  </a:lnTo>
                  <a:lnTo>
                    <a:pt x="42862" y="4864"/>
                  </a:lnTo>
                  <a:lnTo>
                    <a:pt x="39230" y="6553"/>
                  </a:lnTo>
                  <a:lnTo>
                    <a:pt x="33147" y="9690"/>
                  </a:lnTo>
                  <a:lnTo>
                    <a:pt x="25107" y="13906"/>
                  </a:lnTo>
                  <a:lnTo>
                    <a:pt x="22644" y="17132"/>
                  </a:lnTo>
                  <a:lnTo>
                    <a:pt x="19786" y="19481"/>
                  </a:lnTo>
                  <a:lnTo>
                    <a:pt x="17005" y="21971"/>
                  </a:lnTo>
                  <a:lnTo>
                    <a:pt x="12306" y="27063"/>
                  </a:lnTo>
                  <a:lnTo>
                    <a:pt x="9740" y="29222"/>
                  </a:lnTo>
                  <a:lnTo>
                    <a:pt x="8724" y="32588"/>
                  </a:lnTo>
                  <a:lnTo>
                    <a:pt x="7239" y="35052"/>
                  </a:lnTo>
                  <a:lnTo>
                    <a:pt x="1701" y="45529"/>
                  </a:lnTo>
                  <a:lnTo>
                    <a:pt x="0" y="52984"/>
                  </a:lnTo>
                  <a:lnTo>
                    <a:pt x="7581" y="49326"/>
                  </a:lnTo>
                  <a:lnTo>
                    <a:pt x="15913" y="43141"/>
                  </a:lnTo>
                  <a:lnTo>
                    <a:pt x="18173" y="41783"/>
                  </a:lnTo>
                  <a:lnTo>
                    <a:pt x="19951" y="39598"/>
                  </a:lnTo>
                  <a:lnTo>
                    <a:pt x="22720" y="38455"/>
                  </a:lnTo>
                  <a:lnTo>
                    <a:pt x="25336" y="37096"/>
                  </a:lnTo>
                  <a:lnTo>
                    <a:pt x="28079" y="35750"/>
                  </a:lnTo>
                  <a:lnTo>
                    <a:pt x="30670" y="34086"/>
                  </a:lnTo>
                  <a:lnTo>
                    <a:pt x="35737" y="30543"/>
                  </a:lnTo>
                  <a:lnTo>
                    <a:pt x="41541" y="27863"/>
                  </a:lnTo>
                  <a:lnTo>
                    <a:pt x="47510" y="25463"/>
                  </a:lnTo>
                  <a:lnTo>
                    <a:pt x="52984" y="21882"/>
                  </a:lnTo>
                  <a:lnTo>
                    <a:pt x="59524" y="21170"/>
                  </a:lnTo>
                  <a:lnTo>
                    <a:pt x="65138" y="18427"/>
                  </a:lnTo>
                  <a:lnTo>
                    <a:pt x="71031" y="16891"/>
                  </a:lnTo>
                  <a:lnTo>
                    <a:pt x="76708" y="14909"/>
                  </a:lnTo>
                  <a:lnTo>
                    <a:pt x="81813" y="13766"/>
                  </a:lnTo>
                  <a:lnTo>
                    <a:pt x="91948" y="11163"/>
                  </a:lnTo>
                  <a:lnTo>
                    <a:pt x="99631" y="9639"/>
                  </a:lnTo>
                  <a:close/>
                </a:path>
                <a:path w="361950" h="59689">
                  <a:moveTo>
                    <a:pt x="361734" y="59690"/>
                  </a:moveTo>
                  <a:lnTo>
                    <a:pt x="360349" y="52184"/>
                  </a:lnTo>
                  <a:lnTo>
                    <a:pt x="355168" y="41452"/>
                  </a:lnTo>
                  <a:lnTo>
                    <a:pt x="353783" y="38989"/>
                  </a:lnTo>
                  <a:lnTo>
                    <a:pt x="352920" y="35598"/>
                  </a:lnTo>
                  <a:lnTo>
                    <a:pt x="350431" y="33337"/>
                  </a:lnTo>
                  <a:lnTo>
                    <a:pt x="348246" y="30822"/>
                  </a:lnTo>
                  <a:lnTo>
                    <a:pt x="345922" y="28079"/>
                  </a:lnTo>
                  <a:lnTo>
                    <a:pt x="343217" y="25501"/>
                  </a:lnTo>
                  <a:lnTo>
                    <a:pt x="340499" y="23037"/>
                  </a:lnTo>
                  <a:lnTo>
                    <a:pt x="338112" y="19723"/>
                  </a:lnTo>
                  <a:lnTo>
                    <a:pt x="334733" y="17754"/>
                  </a:lnTo>
                  <a:lnTo>
                    <a:pt x="331292" y="15798"/>
                  </a:lnTo>
                  <a:lnTo>
                    <a:pt x="327787" y="13843"/>
                  </a:lnTo>
                  <a:lnTo>
                    <a:pt x="324307" y="11836"/>
                  </a:lnTo>
                  <a:lnTo>
                    <a:pt x="320725" y="10020"/>
                  </a:lnTo>
                  <a:lnTo>
                    <a:pt x="317131" y="8331"/>
                  </a:lnTo>
                  <a:lnTo>
                    <a:pt x="313220" y="7518"/>
                  </a:lnTo>
                  <a:lnTo>
                    <a:pt x="309460" y="6400"/>
                  </a:lnTo>
                  <a:lnTo>
                    <a:pt x="305587" y="5829"/>
                  </a:lnTo>
                  <a:lnTo>
                    <a:pt x="301980" y="5041"/>
                  </a:lnTo>
                  <a:lnTo>
                    <a:pt x="300609" y="4775"/>
                  </a:lnTo>
                  <a:lnTo>
                    <a:pt x="298335" y="4330"/>
                  </a:lnTo>
                  <a:lnTo>
                    <a:pt x="294652" y="4775"/>
                  </a:lnTo>
                  <a:lnTo>
                    <a:pt x="291274" y="4724"/>
                  </a:lnTo>
                  <a:lnTo>
                    <a:pt x="287909" y="4711"/>
                  </a:lnTo>
                  <a:lnTo>
                    <a:pt x="284772" y="4889"/>
                  </a:lnTo>
                  <a:lnTo>
                    <a:pt x="281863" y="5651"/>
                  </a:lnTo>
                  <a:lnTo>
                    <a:pt x="276072" y="6705"/>
                  </a:lnTo>
                  <a:lnTo>
                    <a:pt x="271399" y="8356"/>
                  </a:lnTo>
                  <a:lnTo>
                    <a:pt x="268300" y="9956"/>
                  </a:lnTo>
                  <a:lnTo>
                    <a:pt x="265214" y="11366"/>
                  </a:lnTo>
                  <a:lnTo>
                    <a:pt x="263817" y="12674"/>
                  </a:lnTo>
                  <a:lnTo>
                    <a:pt x="271449" y="14478"/>
                  </a:lnTo>
                  <a:lnTo>
                    <a:pt x="281482" y="17462"/>
                  </a:lnTo>
                  <a:lnTo>
                    <a:pt x="286512" y="18808"/>
                  </a:lnTo>
                  <a:lnTo>
                    <a:pt x="292125" y="21005"/>
                  </a:lnTo>
                  <a:lnTo>
                    <a:pt x="297954" y="22745"/>
                  </a:lnTo>
                  <a:lnTo>
                    <a:pt x="303466" y="25704"/>
                  </a:lnTo>
                  <a:lnTo>
                    <a:pt x="309981" y="26644"/>
                  </a:lnTo>
                  <a:lnTo>
                    <a:pt x="315302" y="30441"/>
                  </a:lnTo>
                  <a:lnTo>
                    <a:pt x="321170" y="33058"/>
                  </a:lnTo>
                  <a:lnTo>
                    <a:pt x="326885" y="35953"/>
                  </a:lnTo>
                  <a:lnTo>
                    <a:pt x="331838" y="39687"/>
                  </a:lnTo>
                  <a:lnTo>
                    <a:pt x="334327" y="41452"/>
                  </a:lnTo>
                  <a:lnTo>
                    <a:pt x="337019" y="42875"/>
                  </a:lnTo>
                  <a:lnTo>
                    <a:pt x="339610" y="44335"/>
                  </a:lnTo>
                  <a:lnTo>
                    <a:pt x="342328" y="45580"/>
                  </a:lnTo>
                  <a:lnTo>
                    <a:pt x="344017" y="47853"/>
                  </a:lnTo>
                  <a:lnTo>
                    <a:pt x="346227" y="49263"/>
                  </a:lnTo>
                  <a:lnTo>
                    <a:pt x="354317" y="55765"/>
                  </a:lnTo>
                  <a:lnTo>
                    <a:pt x="361734" y="59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817471" y="5395315"/>
            <a:ext cx="582930" cy="582930"/>
            <a:chOff x="1817471" y="5395315"/>
            <a:chExt cx="582930" cy="582930"/>
          </a:xfrm>
        </p:grpSpPr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17471" y="5395315"/>
              <a:ext cx="582485" cy="58252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134558" y="5535546"/>
              <a:ext cx="151130" cy="299720"/>
            </a:xfrm>
            <a:custGeom>
              <a:avLst/>
              <a:gdLst/>
              <a:ahLst/>
              <a:cxnLst/>
              <a:rect l="l" t="t" r="r" b="b"/>
              <a:pathLst>
                <a:path w="151130" h="299720">
                  <a:moveTo>
                    <a:pt x="151028" y="0"/>
                  </a:moveTo>
                  <a:lnTo>
                    <a:pt x="103731" y="7184"/>
                  </a:lnTo>
                  <a:lnTo>
                    <a:pt x="62469" y="28044"/>
                  </a:lnTo>
                  <a:lnTo>
                    <a:pt x="29753" y="60123"/>
                  </a:lnTo>
                  <a:lnTo>
                    <a:pt x="8093" y="100963"/>
                  </a:lnTo>
                  <a:lnTo>
                    <a:pt x="0" y="148107"/>
                  </a:lnTo>
                  <a:lnTo>
                    <a:pt x="7187" y="195408"/>
                  </a:lnTo>
                  <a:lnTo>
                    <a:pt x="28052" y="236670"/>
                  </a:lnTo>
                  <a:lnTo>
                    <a:pt x="60137" y="269383"/>
                  </a:lnTo>
                  <a:lnTo>
                    <a:pt x="100979" y="291037"/>
                  </a:lnTo>
                  <a:lnTo>
                    <a:pt x="148120" y="299123"/>
                  </a:lnTo>
                  <a:lnTo>
                    <a:pt x="148348" y="278472"/>
                  </a:lnTo>
                  <a:lnTo>
                    <a:pt x="98297" y="267832"/>
                  </a:lnTo>
                  <a:lnTo>
                    <a:pt x="57580" y="239774"/>
                  </a:lnTo>
                  <a:lnTo>
                    <a:pt x="30328" y="198521"/>
                  </a:lnTo>
                  <a:lnTo>
                    <a:pt x="20675" y="148297"/>
                  </a:lnTo>
                  <a:lnTo>
                    <a:pt x="31299" y="98277"/>
                  </a:lnTo>
                  <a:lnTo>
                    <a:pt x="59347" y="57577"/>
                  </a:lnTo>
                  <a:lnTo>
                    <a:pt x="100596" y="30327"/>
                  </a:lnTo>
                  <a:lnTo>
                    <a:pt x="150825" y="20662"/>
                  </a:lnTo>
                  <a:lnTo>
                    <a:pt x="151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12204" y="5766564"/>
              <a:ext cx="83807" cy="8380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4645" y="5515465"/>
              <a:ext cx="83781" cy="8379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921649" y="5502402"/>
              <a:ext cx="38100" cy="365125"/>
            </a:xfrm>
            <a:custGeom>
              <a:avLst/>
              <a:gdLst/>
              <a:ahLst/>
              <a:cxnLst/>
              <a:rect l="l" t="t" r="r" b="b"/>
              <a:pathLst>
                <a:path w="38100" h="365125">
                  <a:moveTo>
                    <a:pt x="34759" y="323405"/>
                  </a:moveTo>
                  <a:lnTo>
                    <a:pt x="31369" y="295897"/>
                  </a:lnTo>
                  <a:lnTo>
                    <a:pt x="30251" y="292125"/>
                  </a:lnTo>
                  <a:lnTo>
                    <a:pt x="28600" y="288582"/>
                  </a:lnTo>
                  <a:lnTo>
                    <a:pt x="27305" y="285127"/>
                  </a:lnTo>
                  <a:lnTo>
                    <a:pt x="25882" y="281698"/>
                  </a:lnTo>
                  <a:lnTo>
                    <a:pt x="23520" y="278866"/>
                  </a:lnTo>
                  <a:lnTo>
                    <a:pt x="19875" y="273202"/>
                  </a:lnTo>
                  <a:lnTo>
                    <a:pt x="17995" y="270637"/>
                  </a:lnTo>
                  <a:lnTo>
                    <a:pt x="15748" y="268643"/>
                  </a:lnTo>
                  <a:lnTo>
                    <a:pt x="11747" y="264401"/>
                  </a:lnTo>
                  <a:lnTo>
                    <a:pt x="7823" y="261366"/>
                  </a:lnTo>
                  <a:lnTo>
                    <a:pt x="4737" y="259664"/>
                  </a:lnTo>
                  <a:lnTo>
                    <a:pt x="1879" y="257848"/>
                  </a:lnTo>
                  <a:lnTo>
                    <a:pt x="0" y="257378"/>
                  </a:lnTo>
                  <a:lnTo>
                    <a:pt x="2705" y="264744"/>
                  </a:lnTo>
                  <a:lnTo>
                    <a:pt x="5715" y="274777"/>
                  </a:lnTo>
                  <a:lnTo>
                    <a:pt x="7302" y="279717"/>
                  </a:lnTo>
                  <a:lnTo>
                    <a:pt x="8521" y="285635"/>
                  </a:lnTo>
                  <a:lnTo>
                    <a:pt x="10287" y="291477"/>
                  </a:lnTo>
                  <a:lnTo>
                    <a:pt x="10807" y="297688"/>
                  </a:lnTo>
                  <a:lnTo>
                    <a:pt x="13614" y="303669"/>
                  </a:lnTo>
                  <a:lnTo>
                    <a:pt x="13322" y="310172"/>
                  </a:lnTo>
                  <a:lnTo>
                    <a:pt x="14363" y="316547"/>
                  </a:lnTo>
                  <a:lnTo>
                    <a:pt x="15036" y="322910"/>
                  </a:lnTo>
                  <a:lnTo>
                    <a:pt x="14617" y="329069"/>
                  </a:lnTo>
                  <a:lnTo>
                    <a:pt x="14516" y="332117"/>
                  </a:lnTo>
                  <a:lnTo>
                    <a:pt x="14782" y="335165"/>
                  </a:lnTo>
                  <a:lnTo>
                    <a:pt x="14986" y="338137"/>
                  </a:lnTo>
                  <a:lnTo>
                    <a:pt x="15417" y="341096"/>
                  </a:lnTo>
                  <a:lnTo>
                    <a:pt x="14465" y="343750"/>
                  </a:lnTo>
                  <a:lnTo>
                    <a:pt x="14401" y="347091"/>
                  </a:lnTo>
                  <a:lnTo>
                    <a:pt x="13449" y="356704"/>
                  </a:lnTo>
                  <a:lnTo>
                    <a:pt x="14236" y="365061"/>
                  </a:lnTo>
                  <a:lnTo>
                    <a:pt x="19773" y="359791"/>
                  </a:lnTo>
                  <a:lnTo>
                    <a:pt x="25882" y="349669"/>
                  </a:lnTo>
                  <a:lnTo>
                    <a:pt x="27216" y="347091"/>
                  </a:lnTo>
                  <a:lnTo>
                    <a:pt x="29552" y="344512"/>
                  </a:lnTo>
                  <a:lnTo>
                    <a:pt x="30099" y="341198"/>
                  </a:lnTo>
                  <a:lnTo>
                    <a:pt x="31051" y="337985"/>
                  </a:lnTo>
                  <a:lnTo>
                    <a:pt x="32029" y="334530"/>
                  </a:lnTo>
                  <a:lnTo>
                    <a:pt x="32753" y="330873"/>
                  </a:lnTo>
                  <a:lnTo>
                    <a:pt x="33274" y="327202"/>
                  </a:lnTo>
                  <a:lnTo>
                    <a:pt x="34759" y="323405"/>
                  </a:lnTo>
                  <a:close/>
                </a:path>
                <a:path w="38100" h="365125">
                  <a:moveTo>
                    <a:pt x="37503" y="42037"/>
                  </a:moveTo>
                  <a:lnTo>
                    <a:pt x="36093" y="38201"/>
                  </a:lnTo>
                  <a:lnTo>
                    <a:pt x="35598" y="34544"/>
                  </a:lnTo>
                  <a:lnTo>
                    <a:pt x="35001" y="30873"/>
                  </a:lnTo>
                  <a:lnTo>
                    <a:pt x="33909" y="26949"/>
                  </a:lnTo>
                  <a:lnTo>
                    <a:pt x="33197" y="24193"/>
                  </a:lnTo>
                  <a:lnTo>
                    <a:pt x="32702" y="20853"/>
                  </a:lnTo>
                  <a:lnTo>
                    <a:pt x="30403" y="18249"/>
                  </a:lnTo>
                  <a:lnTo>
                    <a:pt x="29121" y="15646"/>
                  </a:lnTo>
                  <a:lnTo>
                    <a:pt x="23177" y="5384"/>
                  </a:lnTo>
                  <a:lnTo>
                    <a:pt x="17754" y="0"/>
                  </a:lnTo>
                  <a:lnTo>
                    <a:pt x="16827" y="8343"/>
                  </a:lnTo>
                  <a:lnTo>
                    <a:pt x="17589" y="18249"/>
                  </a:lnTo>
                  <a:lnTo>
                    <a:pt x="17564" y="21310"/>
                  </a:lnTo>
                  <a:lnTo>
                    <a:pt x="18491" y="24003"/>
                  </a:lnTo>
                  <a:lnTo>
                    <a:pt x="18008" y="26949"/>
                  </a:lnTo>
                  <a:lnTo>
                    <a:pt x="17754" y="29895"/>
                  </a:lnTo>
                  <a:lnTo>
                    <a:pt x="17373" y="32943"/>
                  </a:lnTo>
                  <a:lnTo>
                    <a:pt x="17462" y="35991"/>
                  </a:lnTo>
                  <a:lnTo>
                    <a:pt x="17754" y="42176"/>
                  </a:lnTo>
                  <a:lnTo>
                    <a:pt x="16941" y="48514"/>
                  </a:lnTo>
                  <a:lnTo>
                    <a:pt x="15798" y="54838"/>
                  </a:lnTo>
                  <a:lnTo>
                    <a:pt x="15951" y="61366"/>
                  </a:lnTo>
                  <a:lnTo>
                    <a:pt x="13030" y="67297"/>
                  </a:lnTo>
                  <a:lnTo>
                    <a:pt x="12407" y="73494"/>
                  </a:lnTo>
                  <a:lnTo>
                    <a:pt x="10515" y="79311"/>
                  </a:lnTo>
                  <a:lnTo>
                    <a:pt x="9182" y="85204"/>
                  </a:lnTo>
                  <a:lnTo>
                    <a:pt x="7467" y="90093"/>
                  </a:lnTo>
                  <a:lnTo>
                    <a:pt x="4279" y="100076"/>
                  </a:lnTo>
                  <a:lnTo>
                    <a:pt x="1498" y="107391"/>
                  </a:lnTo>
                  <a:lnTo>
                    <a:pt x="3365" y="106972"/>
                  </a:lnTo>
                  <a:lnTo>
                    <a:pt x="6261" y="105206"/>
                  </a:lnTo>
                  <a:lnTo>
                    <a:pt x="9347" y="103555"/>
                  </a:lnTo>
                  <a:lnTo>
                    <a:pt x="13347" y="100609"/>
                  </a:lnTo>
                  <a:lnTo>
                    <a:pt x="17424" y="96456"/>
                  </a:lnTo>
                  <a:lnTo>
                    <a:pt x="19710" y="94462"/>
                  </a:lnTo>
                  <a:lnTo>
                    <a:pt x="21653" y="91948"/>
                  </a:lnTo>
                  <a:lnTo>
                    <a:pt x="25387" y="86372"/>
                  </a:lnTo>
                  <a:lnTo>
                    <a:pt x="27838" y="83553"/>
                  </a:lnTo>
                  <a:lnTo>
                    <a:pt x="29286" y="80162"/>
                  </a:lnTo>
                  <a:lnTo>
                    <a:pt x="30670" y="76720"/>
                  </a:lnTo>
                  <a:lnTo>
                    <a:pt x="32397" y="73228"/>
                  </a:lnTo>
                  <a:lnTo>
                    <a:pt x="33578" y="69481"/>
                  </a:lnTo>
                  <a:lnTo>
                    <a:pt x="35102" y="65811"/>
                  </a:lnTo>
                  <a:lnTo>
                    <a:pt x="35775" y="61366"/>
                  </a:lnTo>
                  <a:lnTo>
                    <a:pt x="36233" y="57873"/>
                  </a:lnTo>
                  <a:lnTo>
                    <a:pt x="36995" y="48514"/>
                  </a:lnTo>
                  <a:lnTo>
                    <a:pt x="37503" y="420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94801" y="5455526"/>
              <a:ext cx="151527" cy="6312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91296" y="5856490"/>
              <a:ext cx="150956" cy="63150"/>
            </a:xfrm>
            <a:prstGeom prst="rect">
              <a:avLst/>
            </a:prstGeom>
          </p:spPr>
        </p:pic>
      </p:grpSp>
      <p:sp>
        <p:nvSpPr>
          <p:cNvPr id="61" name="object 61"/>
          <p:cNvSpPr/>
          <p:nvPr/>
        </p:nvSpPr>
        <p:spPr>
          <a:xfrm>
            <a:off x="2626122" y="6693199"/>
            <a:ext cx="455295" cy="461645"/>
          </a:xfrm>
          <a:custGeom>
            <a:avLst/>
            <a:gdLst/>
            <a:ahLst/>
            <a:cxnLst/>
            <a:rect l="l" t="t" r="r" b="b"/>
            <a:pathLst>
              <a:path w="455294" h="461645">
                <a:moveTo>
                  <a:pt x="246545" y="0"/>
                </a:moveTo>
                <a:lnTo>
                  <a:pt x="0" y="0"/>
                </a:lnTo>
                <a:lnTo>
                  <a:pt x="0" y="461441"/>
                </a:lnTo>
                <a:lnTo>
                  <a:pt x="259727" y="461441"/>
                </a:lnTo>
                <a:lnTo>
                  <a:pt x="304388" y="459362"/>
                </a:lnTo>
                <a:lnTo>
                  <a:pt x="343444" y="453121"/>
                </a:lnTo>
                <a:lnTo>
                  <a:pt x="404749" y="428142"/>
                </a:lnTo>
                <a:lnTo>
                  <a:pt x="442320" y="388031"/>
                </a:lnTo>
                <a:lnTo>
                  <a:pt x="452830" y="352666"/>
                </a:lnTo>
                <a:lnTo>
                  <a:pt x="152933" y="352666"/>
                </a:lnTo>
                <a:lnTo>
                  <a:pt x="152933" y="280162"/>
                </a:lnTo>
                <a:lnTo>
                  <a:pt x="442476" y="280162"/>
                </a:lnTo>
                <a:lnTo>
                  <a:pt x="442238" y="279592"/>
                </a:lnTo>
                <a:lnTo>
                  <a:pt x="405407" y="238807"/>
                </a:lnTo>
                <a:lnTo>
                  <a:pt x="369150" y="220179"/>
                </a:lnTo>
                <a:lnTo>
                  <a:pt x="384002" y="211654"/>
                </a:lnTo>
                <a:lnTo>
                  <a:pt x="396917" y="201890"/>
                </a:lnTo>
                <a:lnTo>
                  <a:pt x="407896" y="190885"/>
                </a:lnTo>
                <a:lnTo>
                  <a:pt x="416941" y="178638"/>
                </a:lnTo>
                <a:lnTo>
                  <a:pt x="417631" y="177342"/>
                </a:lnTo>
                <a:lnTo>
                  <a:pt x="152933" y="177342"/>
                </a:lnTo>
                <a:lnTo>
                  <a:pt x="152933" y="108775"/>
                </a:lnTo>
                <a:lnTo>
                  <a:pt x="431750" y="108775"/>
                </a:lnTo>
                <a:lnTo>
                  <a:pt x="430148" y="94648"/>
                </a:lnTo>
                <a:lnTo>
                  <a:pt x="406579" y="50808"/>
                </a:lnTo>
                <a:lnTo>
                  <a:pt x="359571" y="18543"/>
                </a:lnTo>
                <a:lnTo>
                  <a:pt x="289862" y="2061"/>
                </a:lnTo>
                <a:lnTo>
                  <a:pt x="246545" y="0"/>
                </a:lnTo>
                <a:close/>
              </a:path>
              <a:path w="455294" h="461645">
                <a:moveTo>
                  <a:pt x="442476" y="280162"/>
                </a:moveTo>
                <a:lnTo>
                  <a:pt x="246545" y="280162"/>
                </a:lnTo>
                <a:lnTo>
                  <a:pt x="269040" y="282430"/>
                </a:lnTo>
                <a:lnTo>
                  <a:pt x="285110" y="289232"/>
                </a:lnTo>
                <a:lnTo>
                  <a:pt x="294752" y="300564"/>
                </a:lnTo>
                <a:lnTo>
                  <a:pt x="297967" y="316420"/>
                </a:lnTo>
                <a:lnTo>
                  <a:pt x="294752" y="332285"/>
                </a:lnTo>
                <a:lnTo>
                  <a:pt x="285110" y="343611"/>
                </a:lnTo>
                <a:lnTo>
                  <a:pt x="269040" y="350403"/>
                </a:lnTo>
                <a:lnTo>
                  <a:pt x="246545" y="352666"/>
                </a:lnTo>
                <a:lnTo>
                  <a:pt x="452830" y="352666"/>
                </a:lnTo>
                <a:lnTo>
                  <a:pt x="454850" y="334213"/>
                </a:lnTo>
                <a:lnTo>
                  <a:pt x="453448" y="314528"/>
                </a:lnTo>
                <a:lnTo>
                  <a:pt x="449243" y="296319"/>
                </a:lnTo>
                <a:lnTo>
                  <a:pt x="442476" y="280162"/>
                </a:lnTo>
                <a:close/>
              </a:path>
              <a:path w="455294" h="461645">
                <a:moveTo>
                  <a:pt x="431750" y="108775"/>
                </a:moveTo>
                <a:lnTo>
                  <a:pt x="225450" y="108775"/>
                </a:lnTo>
                <a:lnTo>
                  <a:pt x="247655" y="110918"/>
                </a:lnTo>
                <a:lnTo>
                  <a:pt x="263518" y="117346"/>
                </a:lnTo>
                <a:lnTo>
                  <a:pt x="273038" y="128058"/>
                </a:lnTo>
                <a:lnTo>
                  <a:pt x="276212" y="143052"/>
                </a:lnTo>
                <a:lnTo>
                  <a:pt x="273038" y="158054"/>
                </a:lnTo>
                <a:lnTo>
                  <a:pt x="263518" y="168770"/>
                </a:lnTo>
                <a:lnTo>
                  <a:pt x="247655" y="175199"/>
                </a:lnTo>
                <a:lnTo>
                  <a:pt x="225450" y="177342"/>
                </a:lnTo>
                <a:lnTo>
                  <a:pt x="417631" y="177342"/>
                </a:lnTo>
                <a:lnTo>
                  <a:pt x="424008" y="165382"/>
                </a:lnTo>
                <a:lnTo>
                  <a:pt x="429056" y="151295"/>
                </a:lnTo>
                <a:lnTo>
                  <a:pt x="432085" y="136379"/>
                </a:lnTo>
                <a:lnTo>
                  <a:pt x="433095" y="120637"/>
                </a:lnTo>
                <a:lnTo>
                  <a:pt x="431750" y="108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35680" y="6693204"/>
            <a:ext cx="155575" cy="461645"/>
          </a:xfrm>
          <a:custGeom>
            <a:avLst/>
            <a:gdLst/>
            <a:ahLst/>
            <a:cxnLst/>
            <a:rect l="l" t="t" r="r" b="b"/>
            <a:pathLst>
              <a:path w="155575" h="461645">
                <a:moveTo>
                  <a:pt x="155575" y="0"/>
                </a:moveTo>
                <a:lnTo>
                  <a:pt x="0" y="0"/>
                </a:lnTo>
                <a:lnTo>
                  <a:pt x="0" y="461441"/>
                </a:lnTo>
                <a:lnTo>
                  <a:pt x="155575" y="461441"/>
                </a:lnTo>
                <a:lnTo>
                  <a:pt x="155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47927" y="6682660"/>
            <a:ext cx="472440" cy="482600"/>
          </a:xfrm>
          <a:custGeom>
            <a:avLst/>
            <a:gdLst/>
            <a:ahLst/>
            <a:cxnLst/>
            <a:rect l="l" t="t" r="r" b="b"/>
            <a:pathLst>
              <a:path w="472439" h="482600">
                <a:moveTo>
                  <a:pt x="261035" y="0"/>
                </a:moveTo>
                <a:lnTo>
                  <a:pt x="189769" y="7666"/>
                </a:lnTo>
                <a:lnTo>
                  <a:pt x="126237" y="30657"/>
                </a:lnTo>
                <a:lnTo>
                  <a:pt x="73171" y="67402"/>
                </a:lnTo>
                <a:lnTo>
                  <a:pt x="33286" y="116357"/>
                </a:lnTo>
                <a:lnTo>
                  <a:pt x="8323" y="175106"/>
                </a:lnTo>
                <a:lnTo>
                  <a:pt x="0" y="241274"/>
                </a:lnTo>
                <a:lnTo>
                  <a:pt x="2081" y="275285"/>
                </a:lnTo>
                <a:lnTo>
                  <a:pt x="18725" y="337740"/>
                </a:lnTo>
                <a:lnTo>
                  <a:pt x="51520" y="392185"/>
                </a:lnTo>
                <a:lnTo>
                  <a:pt x="97498" y="435035"/>
                </a:lnTo>
                <a:lnTo>
                  <a:pt x="155530" y="465289"/>
                </a:lnTo>
                <a:lnTo>
                  <a:pt x="221777" y="480618"/>
                </a:lnTo>
                <a:lnTo>
                  <a:pt x="257746" y="482536"/>
                </a:lnTo>
                <a:lnTo>
                  <a:pt x="283904" y="481586"/>
                </a:lnTo>
                <a:lnTo>
                  <a:pt x="336972" y="474001"/>
                </a:lnTo>
                <a:lnTo>
                  <a:pt x="390080" y="458966"/>
                </a:lnTo>
                <a:lnTo>
                  <a:pt x="437543" y="437211"/>
                </a:lnTo>
                <a:lnTo>
                  <a:pt x="458800" y="423862"/>
                </a:lnTo>
                <a:lnTo>
                  <a:pt x="458800" y="228739"/>
                </a:lnTo>
                <a:lnTo>
                  <a:pt x="323672" y="228739"/>
                </a:lnTo>
                <a:lnTo>
                  <a:pt x="323672" y="345414"/>
                </a:lnTo>
                <a:lnTo>
                  <a:pt x="309991" y="350322"/>
                </a:lnTo>
                <a:lnTo>
                  <a:pt x="295983" y="353826"/>
                </a:lnTo>
                <a:lnTo>
                  <a:pt x="281645" y="355928"/>
                </a:lnTo>
                <a:lnTo>
                  <a:pt x="266979" y="356628"/>
                </a:lnTo>
                <a:lnTo>
                  <a:pt x="243185" y="354650"/>
                </a:lnTo>
                <a:lnTo>
                  <a:pt x="203137" y="338824"/>
                </a:lnTo>
                <a:lnTo>
                  <a:pt x="173760" y="307888"/>
                </a:lnTo>
                <a:lnTo>
                  <a:pt x="158759" y="266031"/>
                </a:lnTo>
                <a:lnTo>
                  <a:pt x="156883" y="241274"/>
                </a:lnTo>
                <a:lnTo>
                  <a:pt x="158778" y="215976"/>
                </a:lnTo>
                <a:lnTo>
                  <a:pt x="173942" y="173780"/>
                </a:lnTo>
                <a:lnTo>
                  <a:pt x="203686" y="143331"/>
                </a:lnTo>
                <a:lnTo>
                  <a:pt x="244557" y="127843"/>
                </a:lnTo>
                <a:lnTo>
                  <a:pt x="268947" y="125907"/>
                </a:lnTo>
                <a:lnTo>
                  <a:pt x="297913" y="129081"/>
                </a:lnTo>
                <a:lnTo>
                  <a:pt x="324818" y="138601"/>
                </a:lnTo>
                <a:lnTo>
                  <a:pt x="349661" y="154464"/>
                </a:lnTo>
                <a:lnTo>
                  <a:pt x="372440" y="176669"/>
                </a:lnTo>
                <a:lnTo>
                  <a:pt x="471982" y="88988"/>
                </a:lnTo>
                <a:lnTo>
                  <a:pt x="431857" y="50676"/>
                </a:lnTo>
                <a:lnTo>
                  <a:pt x="382663" y="22745"/>
                </a:lnTo>
                <a:lnTo>
                  <a:pt x="325393" y="5686"/>
                </a:lnTo>
                <a:lnTo>
                  <a:pt x="294099" y="1421"/>
                </a:lnTo>
                <a:lnTo>
                  <a:pt x="261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71048" y="6693713"/>
            <a:ext cx="375285" cy="461009"/>
          </a:xfrm>
          <a:custGeom>
            <a:avLst/>
            <a:gdLst/>
            <a:ahLst/>
            <a:cxnLst/>
            <a:rect l="l" t="t" r="r" b="b"/>
            <a:pathLst>
              <a:path w="375285" h="461009">
                <a:moveTo>
                  <a:pt x="375094" y="0"/>
                </a:moveTo>
                <a:lnTo>
                  <a:pt x="0" y="0"/>
                </a:lnTo>
                <a:lnTo>
                  <a:pt x="0" y="116840"/>
                </a:lnTo>
                <a:lnTo>
                  <a:pt x="0" y="195580"/>
                </a:lnTo>
                <a:lnTo>
                  <a:pt x="0" y="313690"/>
                </a:lnTo>
                <a:lnTo>
                  <a:pt x="0" y="461010"/>
                </a:lnTo>
                <a:lnTo>
                  <a:pt x="155575" y="461010"/>
                </a:lnTo>
                <a:lnTo>
                  <a:pt x="155575" y="313690"/>
                </a:lnTo>
                <a:lnTo>
                  <a:pt x="348056" y="313690"/>
                </a:lnTo>
                <a:lnTo>
                  <a:pt x="348056" y="195580"/>
                </a:lnTo>
                <a:lnTo>
                  <a:pt x="155575" y="195580"/>
                </a:lnTo>
                <a:lnTo>
                  <a:pt x="155575" y="116840"/>
                </a:lnTo>
                <a:lnTo>
                  <a:pt x="375094" y="116840"/>
                </a:lnTo>
                <a:lnTo>
                  <a:pt x="375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95571" y="6693141"/>
            <a:ext cx="384175" cy="461009"/>
          </a:xfrm>
          <a:custGeom>
            <a:avLst/>
            <a:gdLst/>
            <a:ahLst/>
            <a:cxnLst/>
            <a:rect l="l" t="t" r="r" b="b"/>
            <a:pathLst>
              <a:path w="384175" h="461009">
                <a:moveTo>
                  <a:pt x="383667" y="344170"/>
                </a:moveTo>
                <a:lnTo>
                  <a:pt x="152933" y="344170"/>
                </a:lnTo>
                <a:lnTo>
                  <a:pt x="152933" y="283210"/>
                </a:lnTo>
                <a:lnTo>
                  <a:pt x="348043" y="283210"/>
                </a:lnTo>
                <a:lnTo>
                  <a:pt x="348043" y="171450"/>
                </a:lnTo>
                <a:lnTo>
                  <a:pt x="152933" y="171450"/>
                </a:lnTo>
                <a:lnTo>
                  <a:pt x="152933" y="116840"/>
                </a:lnTo>
                <a:lnTo>
                  <a:pt x="375081" y="116840"/>
                </a:lnTo>
                <a:lnTo>
                  <a:pt x="375081" y="0"/>
                </a:lnTo>
                <a:lnTo>
                  <a:pt x="0" y="0"/>
                </a:lnTo>
                <a:lnTo>
                  <a:pt x="0" y="116840"/>
                </a:lnTo>
                <a:lnTo>
                  <a:pt x="0" y="171450"/>
                </a:lnTo>
                <a:lnTo>
                  <a:pt x="0" y="283210"/>
                </a:lnTo>
                <a:lnTo>
                  <a:pt x="0" y="344170"/>
                </a:lnTo>
                <a:lnTo>
                  <a:pt x="0" y="461010"/>
                </a:lnTo>
                <a:lnTo>
                  <a:pt x="383667" y="461010"/>
                </a:lnTo>
                <a:lnTo>
                  <a:pt x="383667" y="344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39220" y="6693141"/>
            <a:ext cx="384175" cy="461009"/>
          </a:xfrm>
          <a:custGeom>
            <a:avLst/>
            <a:gdLst/>
            <a:ahLst/>
            <a:cxnLst/>
            <a:rect l="l" t="t" r="r" b="b"/>
            <a:pathLst>
              <a:path w="384175" h="461009">
                <a:moveTo>
                  <a:pt x="383654" y="344170"/>
                </a:moveTo>
                <a:lnTo>
                  <a:pt x="152946" y="344170"/>
                </a:lnTo>
                <a:lnTo>
                  <a:pt x="152946" y="283210"/>
                </a:lnTo>
                <a:lnTo>
                  <a:pt x="348056" y="283210"/>
                </a:lnTo>
                <a:lnTo>
                  <a:pt x="348056" y="171450"/>
                </a:lnTo>
                <a:lnTo>
                  <a:pt x="152946" y="171450"/>
                </a:lnTo>
                <a:lnTo>
                  <a:pt x="152946" y="116840"/>
                </a:lnTo>
                <a:lnTo>
                  <a:pt x="375081" y="116840"/>
                </a:lnTo>
                <a:lnTo>
                  <a:pt x="375081" y="0"/>
                </a:lnTo>
                <a:lnTo>
                  <a:pt x="0" y="0"/>
                </a:lnTo>
                <a:lnTo>
                  <a:pt x="0" y="116840"/>
                </a:lnTo>
                <a:lnTo>
                  <a:pt x="0" y="171450"/>
                </a:lnTo>
                <a:lnTo>
                  <a:pt x="0" y="283210"/>
                </a:lnTo>
                <a:lnTo>
                  <a:pt x="0" y="344170"/>
                </a:lnTo>
                <a:lnTo>
                  <a:pt x="0" y="461010"/>
                </a:lnTo>
                <a:lnTo>
                  <a:pt x="383654" y="461010"/>
                </a:lnTo>
                <a:lnTo>
                  <a:pt x="383654" y="344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82844" y="6693204"/>
            <a:ext cx="562610" cy="461645"/>
          </a:xfrm>
          <a:custGeom>
            <a:avLst/>
            <a:gdLst/>
            <a:ahLst/>
            <a:cxnLst/>
            <a:rect l="l" t="t" r="r" b="b"/>
            <a:pathLst>
              <a:path w="562610" h="461645">
                <a:moveTo>
                  <a:pt x="363880" y="340360"/>
                </a:moveTo>
                <a:lnTo>
                  <a:pt x="155575" y="340360"/>
                </a:lnTo>
                <a:lnTo>
                  <a:pt x="155575" y="0"/>
                </a:lnTo>
                <a:lnTo>
                  <a:pt x="0" y="0"/>
                </a:lnTo>
                <a:lnTo>
                  <a:pt x="0" y="340360"/>
                </a:lnTo>
                <a:lnTo>
                  <a:pt x="0" y="461010"/>
                </a:lnTo>
                <a:lnTo>
                  <a:pt x="363880" y="461010"/>
                </a:lnTo>
                <a:lnTo>
                  <a:pt x="363880" y="340360"/>
                </a:lnTo>
                <a:close/>
              </a:path>
              <a:path w="562610" h="461645">
                <a:moveTo>
                  <a:pt x="562305" y="0"/>
                </a:moveTo>
                <a:lnTo>
                  <a:pt x="406730" y="0"/>
                </a:lnTo>
                <a:lnTo>
                  <a:pt x="406730" y="461454"/>
                </a:lnTo>
                <a:lnTo>
                  <a:pt x="562305" y="461454"/>
                </a:lnTo>
                <a:lnTo>
                  <a:pt x="562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20286" y="6693203"/>
            <a:ext cx="455295" cy="461645"/>
          </a:xfrm>
          <a:custGeom>
            <a:avLst/>
            <a:gdLst/>
            <a:ahLst/>
            <a:cxnLst/>
            <a:rect l="l" t="t" r="r" b="b"/>
            <a:pathLst>
              <a:path w="455295" h="461645">
                <a:moveTo>
                  <a:pt x="454837" y="0"/>
                </a:moveTo>
                <a:lnTo>
                  <a:pt x="303237" y="0"/>
                </a:lnTo>
                <a:lnTo>
                  <a:pt x="303237" y="209626"/>
                </a:lnTo>
                <a:lnTo>
                  <a:pt x="127889" y="0"/>
                </a:lnTo>
                <a:lnTo>
                  <a:pt x="0" y="0"/>
                </a:lnTo>
                <a:lnTo>
                  <a:pt x="0" y="461441"/>
                </a:lnTo>
                <a:lnTo>
                  <a:pt x="151625" y="461441"/>
                </a:lnTo>
                <a:lnTo>
                  <a:pt x="151625" y="251815"/>
                </a:lnTo>
                <a:lnTo>
                  <a:pt x="326961" y="461441"/>
                </a:lnTo>
                <a:lnTo>
                  <a:pt x="454837" y="461441"/>
                </a:lnTo>
                <a:lnTo>
                  <a:pt x="454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31800" y="6682663"/>
            <a:ext cx="912494" cy="482600"/>
          </a:xfrm>
          <a:custGeom>
            <a:avLst/>
            <a:gdLst/>
            <a:ahLst/>
            <a:cxnLst/>
            <a:rect l="l" t="t" r="r" b="b"/>
            <a:pathLst>
              <a:path w="912495" h="482600">
                <a:moveTo>
                  <a:pt x="471982" y="88988"/>
                </a:moveTo>
                <a:lnTo>
                  <a:pt x="431850" y="50673"/>
                </a:lnTo>
                <a:lnTo>
                  <a:pt x="382663" y="22745"/>
                </a:lnTo>
                <a:lnTo>
                  <a:pt x="325386" y="5689"/>
                </a:lnTo>
                <a:lnTo>
                  <a:pt x="261035" y="0"/>
                </a:lnTo>
                <a:lnTo>
                  <a:pt x="224434" y="1917"/>
                </a:lnTo>
                <a:lnTo>
                  <a:pt x="157035" y="17246"/>
                </a:lnTo>
                <a:lnTo>
                  <a:pt x="98069" y="47510"/>
                </a:lnTo>
                <a:lnTo>
                  <a:pt x="51587" y="90360"/>
                </a:lnTo>
                <a:lnTo>
                  <a:pt x="18732" y="144805"/>
                </a:lnTo>
                <a:lnTo>
                  <a:pt x="2082" y="207264"/>
                </a:lnTo>
                <a:lnTo>
                  <a:pt x="0" y="241274"/>
                </a:lnTo>
                <a:lnTo>
                  <a:pt x="2082" y="275285"/>
                </a:lnTo>
                <a:lnTo>
                  <a:pt x="18732" y="337743"/>
                </a:lnTo>
                <a:lnTo>
                  <a:pt x="51523" y="392188"/>
                </a:lnTo>
                <a:lnTo>
                  <a:pt x="97497" y="435038"/>
                </a:lnTo>
                <a:lnTo>
                  <a:pt x="155524" y="465289"/>
                </a:lnTo>
                <a:lnTo>
                  <a:pt x="221780" y="480618"/>
                </a:lnTo>
                <a:lnTo>
                  <a:pt x="257746" y="482536"/>
                </a:lnTo>
                <a:lnTo>
                  <a:pt x="283908" y="481584"/>
                </a:lnTo>
                <a:lnTo>
                  <a:pt x="336981" y="474002"/>
                </a:lnTo>
                <a:lnTo>
                  <a:pt x="390080" y="458965"/>
                </a:lnTo>
                <a:lnTo>
                  <a:pt x="437540" y="437210"/>
                </a:lnTo>
                <a:lnTo>
                  <a:pt x="458787" y="228739"/>
                </a:lnTo>
                <a:lnTo>
                  <a:pt x="323659" y="228739"/>
                </a:lnTo>
                <a:lnTo>
                  <a:pt x="323659" y="345414"/>
                </a:lnTo>
                <a:lnTo>
                  <a:pt x="309981" y="350329"/>
                </a:lnTo>
                <a:lnTo>
                  <a:pt x="295986" y="353834"/>
                </a:lnTo>
                <a:lnTo>
                  <a:pt x="281647" y="355930"/>
                </a:lnTo>
                <a:lnTo>
                  <a:pt x="266979" y="356628"/>
                </a:lnTo>
                <a:lnTo>
                  <a:pt x="243179" y="354647"/>
                </a:lnTo>
                <a:lnTo>
                  <a:pt x="203136" y="338823"/>
                </a:lnTo>
                <a:lnTo>
                  <a:pt x="173761" y="307886"/>
                </a:lnTo>
                <a:lnTo>
                  <a:pt x="158775" y="266039"/>
                </a:lnTo>
                <a:lnTo>
                  <a:pt x="156895" y="241274"/>
                </a:lnTo>
                <a:lnTo>
                  <a:pt x="158800" y="215976"/>
                </a:lnTo>
                <a:lnTo>
                  <a:pt x="173951" y="173786"/>
                </a:lnTo>
                <a:lnTo>
                  <a:pt x="203695" y="143332"/>
                </a:lnTo>
                <a:lnTo>
                  <a:pt x="244576" y="127850"/>
                </a:lnTo>
                <a:lnTo>
                  <a:pt x="268960" y="125907"/>
                </a:lnTo>
                <a:lnTo>
                  <a:pt x="297916" y="129082"/>
                </a:lnTo>
                <a:lnTo>
                  <a:pt x="324815" y="138607"/>
                </a:lnTo>
                <a:lnTo>
                  <a:pt x="349656" y="154470"/>
                </a:lnTo>
                <a:lnTo>
                  <a:pt x="372440" y="176669"/>
                </a:lnTo>
                <a:lnTo>
                  <a:pt x="471982" y="88988"/>
                </a:lnTo>
                <a:close/>
              </a:path>
              <a:path w="912495" h="482600">
                <a:moveTo>
                  <a:pt x="912317" y="326974"/>
                </a:moveTo>
                <a:lnTo>
                  <a:pt x="905649" y="282143"/>
                </a:lnTo>
                <a:lnTo>
                  <a:pt x="885621" y="247853"/>
                </a:lnTo>
                <a:lnTo>
                  <a:pt x="856538" y="222885"/>
                </a:lnTo>
                <a:lnTo>
                  <a:pt x="803503" y="199758"/>
                </a:lnTo>
                <a:lnTo>
                  <a:pt x="759015" y="188391"/>
                </a:lnTo>
                <a:lnTo>
                  <a:pt x="714679" y="179374"/>
                </a:lnTo>
                <a:lnTo>
                  <a:pt x="698576" y="175590"/>
                </a:lnTo>
                <a:lnTo>
                  <a:pt x="661670" y="159778"/>
                </a:lnTo>
                <a:lnTo>
                  <a:pt x="657212" y="147662"/>
                </a:lnTo>
                <a:lnTo>
                  <a:pt x="660958" y="134975"/>
                </a:lnTo>
                <a:lnTo>
                  <a:pt x="672211" y="125907"/>
                </a:lnTo>
                <a:lnTo>
                  <a:pt x="690956" y="120472"/>
                </a:lnTo>
                <a:lnTo>
                  <a:pt x="717207" y="118668"/>
                </a:lnTo>
                <a:lnTo>
                  <a:pt x="747979" y="120802"/>
                </a:lnTo>
                <a:lnTo>
                  <a:pt x="779653" y="127228"/>
                </a:lnTo>
                <a:lnTo>
                  <a:pt x="812241" y="137947"/>
                </a:lnTo>
                <a:lnTo>
                  <a:pt x="845743" y="152946"/>
                </a:lnTo>
                <a:lnTo>
                  <a:pt x="892543" y="40220"/>
                </a:lnTo>
                <a:lnTo>
                  <a:pt x="854887" y="22834"/>
                </a:lnTo>
                <a:lnTo>
                  <a:pt x="811796" y="10223"/>
                </a:lnTo>
                <a:lnTo>
                  <a:pt x="765568" y="2552"/>
                </a:lnTo>
                <a:lnTo>
                  <a:pt x="718515" y="0"/>
                </a:lnTo>
                <a:lnTo>
                  <a:pt x="685203" y="1270"/>
                </a:lnTo>
                <a:lnTo>
                  <a:pt x="626376" y="11493"/>
                </a:lnTo>
                <a:lnTo>
                  <a:pt x="578129" y="31597"/>
                </a:lnTo>
                <a:lnTo>
                  <a:pt x="541705" y="59613"/>
                </a:lnTo>
                <a:lnTo>
                  <a:pt x="517334" y="94767"/>
                </a:lnTo>
                <a:lnTo>
                  <a:pt x="505155" y="134315"/>
                </a:lnTo>
                <a:lnTo>
                  <a:pt x="503631" y="155575"/>
                </a:lnTo>
                <a:lnTo>
                  <a:pt x="505269" y="179324"/>
                </a:lnTo>
                <a:lnTo>
                  <a:pt x="518452" y="219036"/>
                </a:lnTo>
                <a:lnTo>
                  <a:pt x="543737" y="248640"/>
                </a:lnTo>
                <a:lnTo>
                  <a:pt x="591959" y="277202"/>
                </a:lnTo>
                <a:lnTo>
                  <a:pt x="632002" y="289636"/>
                </a:lnTo>
                <a:lnTo>
                  <a:pt x="700239" y="305460"/>
                </a:lnTo>
                <a:lnTo>
                  <a:pt x="716610" y="309499"/>
                </a:lnTo>
                <a:lnTo>
                  <a:pt x="754189" y="326148"/>
                </a:lnTo>
                <a:lnTo>
                  <a:pt x="758723" y="338823"/>
                </a:lnTo>
                <a:lnTo>
                  <a:pt x="758723" y="347192"/>
                </a:lnTo>
                <a:lnTo>
                  <a:pt x="713740" y="363486"/>
                </a:lnTo>
                <a:lnTo>
                  <a:pt x="698741" y="363880"/>
                </a:lnTo>
                <a:lnTo>
                  <a:pt x="679742" y="363156"/>
                </a:lnTo>
                <a:lnTo>
                  <a:pt x="640524" y="357390"/>
                </a:lnTo>
                <a:lnTo>
                  <a:pt x="600367" y="346100"/>
                </a:lnTo>
                <a:lnTo>
                  <a:pt x="563448" y="330771"/>
                </a:lnTo>
                <a:lnTo>
                  <a:pt x="546468" y="321691"/>
                </a:lnTo>
                <a:lnTo>
                  <a:pt x="496366" y="435076"/>
                </a:lnTo>
                <a:lnTo>
                  <a:pt x="536168" y="454596"/>
                </a:lnTo>
                <a:lnTo>
                  <a:pt x="585685" y="469684"/>
                </a:lnTo>
                <a:lnTo>
                  <a:pt x="640816" y="479310"/>
                </a:lnTo>
                <a:lnTo>
                  <a:pt x="697433" y="482536"/>
                </a:lnTo>
                <a:lnTo>
                  <a:pt x="730732" y="481241"/>
                </a:lnTo>
                <a:lnTo>
                  <a:pt x="789571" y="470852"/>
                </a:lnTo>
                <a:lnTo>
                  <a:pt x="837806" y="450481"/>
                </a:lnTo>
                <a:lnTo>
                  <a:pt x="874229" y="422465"/>
                </a:lnTo>
                <a:lnTo>
                  <a:pt x="898588" y="387591"/>
                </a:lnTo>
                <a:lnTo>
                  <a:pt x="910793" y="348208"/>
                </a:lnTo>
                <a:lnTo>
                  <a:pt x="912317" y="326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3" rIns="0" bIns="0" rtlCol="0">
            <a:spAutoFit/>
          </a:bodyPr>
          <a:lstStyle/>
          <a:p>
            <a:pPr marL="1286510" marR="5080" indent="-1272540">
              <a:lnSpc>
                <a:spcPct val="1131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165" dirty="0"/>
              <a:t> </a:t>
            </a:r>
            <a:r>
              <a:rPr dirty="0"/>
              <a:t>Calming</a:t>
            </a:r>
            <a:r>
              <a:rPr spc="-150" dirty="0"/>
              <a:t> </a:t>
            </a:r>
            <a:r>
              <a:rPr spc="-10" dirty="0"/>
              <a:t>Corner</a:t>
            </a:r>
            <a:r>
              <a:rPr spc="-150" dirty="0"/>
              <a:t> </a:t>
            </a:r>
            <a:r>
              <a:rPr spc="-90" dirty="0"/>
              <a:t>is</a:t>
            </a:r>
            <a:r>
              <a:rPr spc="-145" dirty="0"/>
              <a:t> </a:t>
            </a:r>
            <a:r>
              <a:rPr dirty="0"/>
              <a:t>a</a:t>
            </a:r>
            <a:r>
              <a:rPr spc="-155" dirty="0"/>
              <a:t> </a:t>
            </a:r>
            <a:r>
              <a:rPr dirty="0"/>
              <a:t>great</a:t>
            </a:r>
            <a:r>
              <a:rPr spc="-150" dirty="0"/>
              <a:t> </a:t>
            </a:r>
            <a:r>
              <a:rPr spc="-50" dirty="0"/>
              <a:t>place</a:t>
            </a:r>
            <a:r>
              <a:rPr spc="-150" dirty="0"/>
              <a:t> </a:t>
            </a:r>
            <a:r>
              <a:rPr dirty="0"/>
              <a:t>to</a:t>
            </a:r>
            <a:r>
              <a:rPr spc="-155" dirty="0"/>
              <a:t> </a:t>
            </a:r>
            <a:r>
              <a:rPr spc="-25" dirty="0"/>
              <a:t>go </a:t>
            </a:r>
            <a:r>
              <a:rPr dirty="0"/>
              <a:t>when</a:t>
            </a:r>
            <a:r>
              <a:rPr spc="-55" dirty="0"/>
              <a:t> </a:t>
            </a:r>
            <a:r>
              <a:rPr dirty="0"/>
              <a:t>you</a:t>
            </a:r>
            <a:r>
              <a:rPr spc="-55" dirty="0"/>
              <a:t> </a:t>
            </a:r>
            <a:r>
              <a:rPr dirty="0"/>
              <a:t>have</a:t>
            </a:r>
            <a:r>
              <a:rPr spc="-55" dirty="0"/>
              <a:t> </a:t>
            </a:r>
            <a:r>
              <a:rPr dirty="0"/>
              <a:t>big</a:t>
            </a:r>
            <a:r>
              <a:rPr spc="-55" dirty="0"/>
              <a:t> </a:t>
            </a:r>
            <a:r>
              <a:rPr spc="-10" dirty="0"/>
              <a:t>feelings!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29830" y="2140223"/>
            <a:ext cx="5798820" cy="5175250"/>
            <a:chOff x="2129830" y="2140223"/>
            <a:chExt cx="5798820" cy="5175250"/>
          </a:xfrm>
        </p:grpSpPr>
        <p:sp>
          <p:nvSpPr>
            <p:cNvPr id="4" name="object 4"/>
            <p:cNvSpPr/>
            <p:nvPr/>
          </p:nvSpPr>
          <p:spPr>
            <a:xfrm>
              <a:off x="2129830" y="2140223"/>
              <a:ext cx="5798820" cy="5175250"/>
            </a:xfrm>
            <a:custGeom>
              <a:avLst/>
              <a:gdLst/>
              <a:ahLst/>
              <a:cxnLst/>
              <a:rect l="l" t="t" r="r" b="b"/>
              <a:pathLst>
                <a:path w="5798820" h="5175250">
                  <a:moveTo>
                    <a:pt x="3216766" y="0"/>
                  </a:moveTo>
                  <a:lnTo>
                    <a:pt x="3170235" y="716"/>
                  </a:lnTo>
                  <a:lnTo>
                    <a:pt x="3123860" y="2465"/>
                  </a:lnTo>
                  <a:lnTo>
                    <a:pt x="3077663" y="5241"/>
                  </a:lnTo>
                  <a:lnTo>
                    <a:pt x="3031663" y="9036"/>
                  </a:lnTo>
                  <a:lnTo>
                    <a:pt x="2985879" y="13845"/>
                  </a:lnTo>
                  <a:lnTo>
                    <a:pt x="2940333" y="19659"/>
                  </a:lnTo>
                  <a:lnTo>
                    <a:pt x="2895043" y="26474"/>
                  </a:lnTo>
                  <a:lnTo>
                    <a:pt x="2850030" y="34280"/>
                  </a:lnTo>
                  <a:lnTo>
                    <a:pt x="2805314" y="43073"/>
                  </a:lnTo>
                  <a:lnTo>
                    <a:pt x="2760915" y="52845"/>
                  </a:lnTo>
                  <a:lnTo>
                    <a:pt x="2716853" y="63589"/>
                  </a:lnTo>
                  <a:lnTo>
                    <a:pt x="2673147" y="75299"/>
                  </a:lnTo>
                  <a:lnTo>
                    <a:pt x="2629818" y="87967"/>
                  </a:lnTo>
                  <a:lnTo>
                    <a:pt x="2586886" y="101588"/>
                  </a:lnTo>
                  <a:lnTo>
                    <a:pt x="2544371" y="116154"/>
                  </a:lnTo>
                  <a:lnTo>
                    <a:pt x="2502292" y="131659"/>
                  </a:lnTo>
                  <a:lnTo>
                    <a:pt x="2460670" y="148095"/>
                  </a:lnTo>
                  <a:lnTo>
                    <a:pt x="2419525" y="165456"/>
                  </a:lnTo>
                  <a:lnTo>
                    <a:pt x="2378876" y="183736"/>
                  </a:lnTo>
                  <a:lnTo>
                    <a:pt x="2338744" y="202927"/>
                  </a:lnTo>
                  <a:lnTo>
                    <a:pt x="2299149" y="223023"/>
                  </a:lnTo>
                  <a:lnTo>
                    <a:pt x="2260110" y="244017"/>
                  </a:lnTo>
                  <a:lnTo>
                    <a:pt x="2221648" y="265902"/>
                  </a:lnTo>
                  <a:lnTo>
                    <a:pt x="2183782" y="288672"/>
                  </a:lnTo>
                  <a:lnTo>
                    <a:pt x="2146533" y="312319"/>
                  </a:lnTo>
                  <a:lnTo>
                    <a:pt x="2109920" y="336837"/>
                  </a:lnTo>
                  <a:lnTo>
                    <a:pt x="2073964" y="362219"/>
                  </a:lnTo>
                  <a:lnTo>
                    <a:pt x="2038684" y="388459"/>
                  </a:lnTo>
                  <a:lnTo>
                    <a:pt x="2004101" y="415549"/>
                  </a:lnTo>
                  <a:lnTo>
                    <a:pt x="1970234" y="443483"/>
                  </a:lnTo>
                  <a:lnTo>
                    <a:pt x="1937104" y="472254"/>
                  </a:lnTo>
                  <a:lnTo>
                    <a:pt x="1904730" y="501856"/>
                  </a:lnTo>
                  <a:lnTo>
                    <a:pt x="1873132" y="532281"/>
                  </a:lnTo>
                  <a:lnTo>
                    <a:pt x="1842331" y="563523"/>
                  </a:lnTo>
                  <a:lnTo>
                    <a:pt x="1812346" y="595575"/>
                  </a:lnTo>
                  <a:lnTo>
                    <a:pt x="1783197" y="628430"/>
                  </a:lnTo>
                  <a:lnTo>
                    <a:pt x="1754905" y="662082"/>
                  </a:lnTo>
                  <a:lnTo>
                    <a:pt x="1727489" y="696523"/>
                  </a:lnTo>
                  <a:lnTo>
                    <a:pt x="1695776" y="738879"/>
                  </a:lnTo>
                  <a:lnTo>
                    <a:pt x="1665391" y="782350"/>
                  </a:lnTo>
                  <a:lnTo>
                    <a:pt x="1636365" y="826925"/>
                  </a:lnTo>
                  <a:lnTo>
                    <a:pt x="1608731" y="872596"/>
                  </a:lnTo>
                  <a:lnTo>
                    <a:pt x="1581930" y="920458"/>
                  </a:lnTo>
                  <a:lnTo>
                    <a:pt x="1556930" y="968912"/>
                  </a:lnTo>
                  <a:lnTo>
                    <a:pt x="1533719" y="1017925"/>
                  </a:lnTo>
                  <a:lnTo>
                    <a:pt x="1512286" y="1067466"/>
                  </a:lnTo>
                  <a:lnTo>
                    <a:pt x="1492619" y="1117501"/>
                  </a:lnTo>
                  <a:lnTo>
                    <a:pt x="1474708" y="1167998"/>
                  </a:lnTo>
                  <a:lnTo>
                    <a:pt x="1456882" y="1214402"/>
                  </a:lnTo>
                  <a:lnTo>
                    <a:pt x="1435391" y="1258710"/>
                  </a:lnTo>
                  <a:lnTo>
                    <a:pt x="1410434" y="1300781"/>
                  </a:lnTo>
                  <a:lnTo>
                    <a:pt x="1382214" y="1340477"/>
                  </a:lnTo>
                  <a:lnTo>
                    <a:pt x="1349424" y="1379316"/>
                  </a:lnTo>
                  <a:lnTo>
                    <a:pt x="1313503" y="1415264"/>
                  </a:lnTo>
                  <a:lnTo>
                    <a:pt x="1274676" y="1448169"/>
                  </a:lnTo>
                  <a:lnTo>
                    <a:pt x="1233167" y="1477880"/>
                  </a:lnTo>
                  <a:lnTo>
                    <a:pt x="1189202" y="1504243"/>
                  </a:lnTo>
                  <a:lnTo>
                    <a:pt x="1143005" y="1527106"/>
                  </a:lnTo>
                  <a:lnTo>
                    <a:pt x="1094800" y="1546319"/>
                  </a:lnTo>
                  <a:lnTo>
                    <a:pt x="1046060" y="1560916"/>
                  </a:lnTo>
                  <a:lnTo>
                    <a:pt x="997865" y="1577160"/>
                  </a:lnTo>
                  <a:lnTo>
                    <a:pt x="950249" y="1595054"/>
                  </a:lnTo>
                  <a:lnTo>
                    <a:pt x="903245" y="1614602"/>
                  </a:lnTo>
                  <a:lnTo>
                    <a:pt x="856889" y="1635809"/>
                  </a:lnTo>
                  <a:lnTo>
                    <a:pt x="811213" y="1658677"/>
                  </a:lnTo>
                  <a:lnTo>
                    <a:pt x="766251" y="1683212"/>
                  </a:lnTo>
                  <a:lnTo>
                    <a:pt x="721869" y="1708444"/>
                  </a:lnTo>
                  <a:lnTo>
                    <a:pt x="678414" y="1735056"/>
                  </a:lnTo>
                  <a:lnTo>
                    <a:pt x="635922" y="1763043"/>
                  </a:lnTo>
                  <a:lnTo>
                    <a:pt x="594430" y="1792398"/>
                  </a:lnTo>
                  <a:lnTo>
                    <a:pt x="553974" y="1823114"/>
                  </a:lnTo>
                  <a:lnTo>
                    <a:pt x="514590" y="1855186"/>
                  </a:lnTo>
                  <a:lnTo>
                    <a:pt x="476314" y="1888606"/>
                  </a:lnTo>
                  <a:lnTo>
                    <a:pt x="439183" y="1923369"/>
                  </a:lnTo>
                  <a:lnTo>
                    <a:pt x="403233" y="1959468"/>
                  </a:lnTo>
                  <a:lnTo>
                    <a:pt x="368499" y="1996897"/>
                  </a:lnTo>
                  <a:lnTo>
                    <a:pt x="335019" y="2035649"/>
                  </a:lnTo>
                  <a:lnTo>
                    <a:pt x="302828" y="2075718"/>
                  </a:lnTo>
                  <a:lnTo>
                    <a:pt x="274739" y="2113251"/>
                  </a:lnTo>
                  <a:lnTo>
                    <a:pt x="247769" y="2151858"/>
                  </a:lnTo>
                  <a:lnTo>
                    <a:pt x="221945" y="2191536"/>
                  </a:lnTo>
                  <a:lnTo>
                    <a:pt x="197291" y="2232284"/>
                  </a:lnTo>
                  <a:lnTo>
                    <a:pt x="172499" y="2276603"/>
                  </a:lnTo>
                  <a:lnTo>
                    <a:pt x="149419" y="2321484"/>
                  </a:lnTo>
                  <a:lnTo>
                    <a:pt x="128042" y="2366893"/>
                  </a:lnTo>
                  <a:lnTo>
                    <a:pt x="108356" y="2412802"/>
                  </a:lnTo>
                  <a:lnTo>
                    <a:pt x="90349" y="2459176"/>
                  </a:lnTo>
                  <a:lnTo>
                    <a:pt x="74012" y="2505987"/>
                  </a:lnTo>
                  <a:lnTo>
                    <a:pt x="59333" y="2553201"/>
                  </a:lnTo>
                  <a:lnTo>
                    <a:pt x="46300" y="2600789"/>
                  </a:lnTo>
                  <a:lnTo>
                    <a:pt x="34903" y="2648718"/>
                  </a:lnTo>
                  <a:lnTo>
                    <a:pt x="25131" y="2696957"/>
                  </a:lnTo>
                  <a:lnTo>
                    <a:pt x="16973" y="2745475"/>
                  </a:lnTo>
                  <a:lnTo>
                    <a:pt x="10417" y="2794240"/>
                  </a:lnTo>
                  <a:lnTo>
                    <a:pt x="5453" y="2843222"/>
                  </a:lnTo>
                  <a:lnTo>
                    <a:pt x="2069" y="2892388"/>
                  </a:lnTo>
                  <a:lnTo>
                    <a:pt x="255" y="2941708"/>
                  </a:lnTo>
                  <a:lnTo>
                    <a:pt x="0" y="2991150"/>
                  </a:lnTo>
                  <a:lnTo>
                    <a:pt x="1291" y="3040683"/>
                  </a:lnTo>
                  <a:lnTo>
                    <a:pt x="4119" y="3090276"/>
                  </a:lnTo>
                  <a:lnTo>
                    <a:pt x="8472" y="3139897"/>
                  </a:lnTo>
                  <a:lnTo>
                    <a:pt x="14340" y="3189514"/>
                  </a:lnTo>
                  <a:lnTo>
                    <a:pt x="21710" y="3239097"/>
                  </a:lnTo>
                  <a:lnTo>
                    <a:pt x="30573" y="3288614"/>
                  </a:lnTo>
                  <a:lnTo>
                    <a:pt x="40916" y="3338035"/>
                  </a:lnTo>
                  <a:lnTo>
                    <a:pt x="48632" y="3384222"/>
                  </a:lnTo>
                  <a:lnTo>
                    <a:pt x="57462" y="3430420"/>
                  </a:lnTo>
                  <a:lnTo>
                    <a:pt x="67404" y="3476606"/>
                  </a:lnTo>
                  <a:lnTo>
                    <a:pt x="78460" y="3522759"/>
                  </a:lnTo>
                  <a:lnTo>
                    <a:pt x="90630" y="3568853"/>
                  </a:lnTo>
                  <a:lnTo>
                    <a:pt x="103914" y="3614868"/>
                  </a:lnTo>
                  <a:lnTo>
                    <a:pt x="118311" y="3660780"/>
                  </a:lnTo>
                  <a:lnTo>
                    <a:pt x="133823" y="3706566"/>
                  </a:lnTo>
                  <a:lnTo>
                    <a:pt x="150449" y="3752204"/>
                  </a:lnTo>
                  <a:lnTo>
                    <a:pt x="168190" y="3797671"/>
                  </a:lnTo>
                  <a:lnTo>
                    <a:pt x="187045" y="3842944"/>
                  </a:lnTo>
                  <a:lnTo>
                    <a:pt x="207015" y="3888000"/>
                  </a:lnTo>
                  <a:lnTo>
                    <a:pt x="228100" y="3932817"/>
                  </a:lnTo>
                  <a:lnTo>
                    <a:pt x="250300" y="3977371"/>
                  </a:lnTo>
                  <a:lnTo>
                    <a:pt x="273616" y="4021640"/>
                  </a:lnTo>
                  <a:lnTo>
                    <a:pt x="298047" y="4065602"/>
                  </a:lnTo>
                  <a:lnTo>
                    <a:pt x="323594" y="4109232"/>
                  </a:lnTo>
                  <a:lnTo>
                    <a:pt x="350257" y="4152510"/>
                  </a:lnTo>
                  <a:lnTo>
                    <a:pt x="378036" y="4195411"/>
                  </a:lnTo>
                  <a:lnTo>
                    <a:pt x="406931" y="4237913"/>
                  </a:lnTo>
                  <a:lnTo>
                    <a:pt x="436942" y="4279993"/>
                  </a:lnTo>
                  <a:lnTo>
                    <a:pt x="468070" y="4321629"/>
                  </a:lnTo>
                  <a:lnTo>
                    <a:pt x="500315" y="4362797"/>
                  </a:lnTo>
                  <a:lnTo>
                    <a:pt x="533676" y="4403476"/>
                  </a:lnTo>
                  <a:lnTo>
                    <a:pt x="567652" y="4443063"/>
                  </a:lnTo>
                  <a:lnTo>
                    <a:pt x="602293" y="4481653"/>
                  </a:lnTo>
                  <a:lnTo>
                    <a:pt x="637578" y="4519242"/>
                  </a:lnTo>
                  <a:lnTo>
                    <a:pt x="673485" y="4555825"/>
                  </a:lnTo>
                  <a:lnTo>
                    <a:pt x="709992" y="4591400"/>
                  </a:lnTo>
                  <a:lnTo>
                    <a:pt x="747077" y="4625961"/>
                  </a:lnTo>
                  <a:lnTo>
                    <a:pt x="784718" y="4659507"/>
                  </a:lnTo>
                  <a:lnTo>
                    <a:pt x="822893" y="4692032"/>
                  </a:lnTo>
                  <a:lnTo>
                    <a:pt x="861580" y="4723534"/>
                  </a:lnTo>
                  <a:lnTo>
                    <a:pt x="900758" y="4754008"/>
                  </a:lnTo>
                  <a:lnTo>
                    <a:pt x="940404" y="4783452"/>
                  </a:lnTo>
                  <a:lnTo>
                    <a:pt x="980497" y="4811860"/>
                  </a:lnTo>
                  <a:lnTo>
                    <a:pt x="1021014" y="4839230"/>
                  </a:lnTo>
                  <a:lnTo>
                    <a:pt x="1061934" y="4865558"/>
                  </a:lnTo>
                  <a:lnTo>
                    <a:pt x="1103235" y="4890840"/>
                  </a:lnTo>
                  <a:lnTo>
                    <a:pt x="1144894" y="4915072"/>
                  </a:lnTo>
                  <a:lnTo>
                    <a:pt x="1186891" y="4938251"/>
                  </a:lnTo>
                  <a:lnTo>
                    <a:pt x="1229202" y="4960374"/>
                  </a:lnTo>
                  <a:lnTo>
                    <a:pt x="1271807" y="4981435"/>
                  </a:lnTo>
                  <a:lnTo>
                    <a:pt x="1314683" y="5001432"/>
                  </a:lnTo>
                  <a:lnTo>
                    <a:pt x="1357809" y="5020361"/>
                  </a:lnTo>
                  <a:lnTo>
                    <a:pt x="1401161" y="5038219"/>
                  </a:lnTo>
                  <a:lnTo>
                    <a:pt x="1444720" y="5055001"/>
                  </a:lnTo>
                  <a:lnTo>
                    <a:pt x="1488461" y="5070704"/>
                  </a:lnTo>
                  <a:lnTo>
                    <a:pt x="1532365" y="5085324"/>
                  </a:lnTo>
                  <a:lnTo>
                    <a:pt x="1576408" y="5098857"/>
                  </a:lnTo>
                  <a:lnTo>
                    <a:pt x="1620569" y="5111300"/>
                  </a:lnTo>
                  <a:lnTo>
                    <a:pt x="1664826" y="5122650"/>
                  </a:lnTo>
                  <a:lnTo>
                    <a:pt x="1709157" y="5132902"/>
                  </a:lnTo>
                  <a:lnTo>
                    <a:pt x="1753540" y="5142052"/>
                  </a:lnTo>
                  <a:lnTo>
                    <a:pt x="1797953" y="5150097"/>
                  </a:lnTo>
                  <a:lnTo>
                    <a:pt x="1842375" y="5157034"/>
                  </a:lnTo>
                  <a:lnTo>
                    <a:pt x="1886783" y="5162859"/>
                  </a:lnTo>
                  <a:lnTo>
                    <a:pt x="1931155" y="5167567"/>
                  </a:lnTo>
                  <a:lnTo>
                    <a:pt x="1975470" y="5171155"/>
                  </a:lnTo>
                  <a:lnTo>
                    <a:pt x="2019706" y="5173620"/>
                  </a:lnTo>
                  <a:lnTo>
                    <a:pt x="2063840" y="5174958"/>
                  </a:lnTo>
                  <a:lnTo>
                    <a:pt x="2107851" y="5175165"/>
                  </a:lnTo>
                  <a:lnTo>
                    <a:pt x="2151717" y="5174238"/>
                  </a:lnTo>
                  <a:lnTo>
                    <a:pt x="2195416" y="5172172"/>
                  </a:lnTo>
                  <a:lnTo>
                    <a:pt x="2238926" y="5168964"/>
                  </a:lnTo>
                  <a:lnTo>
                    <a:pt x="2282225" y="5164610"/>
                  </a:lnTo>
                  <a:lnTo>
                    <a:pt x="2325291" y="5159108"/>
                  </a:lnTo>
                  <a:lnTo>
                    <a:pt x="2368103" y="5152452"/>
                  </a:lnTo>
                  <a:lnTo>
                    <a:pt x="2410638" y="5144639"/>
                  </a:lnTo>
                  <a:lnTo>
                    <a:pt x="2452875" y="5135666"/>
                  </a:lnTo>
                  <a:lnTo>
                    <a:pt x="2494791" y="5125529"/>
                  </a:lnTo>
                  <a:lnTo>
                    <a:pt x="2536365" y="5114224"/>
                  </a:lnTo>
                  <a:lnTo>
                    <a:pt x="2577574" y="5101747"/>
                  </a:lnTo>
                  <a:lnTo>
                    <a:pt x="2618398" y="5088096"/>
                  </a:lnTo>
                  <a:lnTo>
                    <a:pt x="2658813" y="5073265"/>
                  </a:lnTo>
                  <a:lnTo>
                    <a:pt x="2698799" y="5057252"/>
                  </a:lnTo>
                  <a:lnTo>
                    <a:pt x="2738332" y="5040052"/>
                  </a:lnTo>
                  <a:lnTo>
                    <a:pt x="2777392" y="5021663"/>
                  </a:lnTo>
                  <a:lnTo>
                    <a:pt x="2815956" y="5002079"/>
                  </a:lnTo>
                  <a:lnTo>
                    <a:pt x="2854002" y="4981299"/>
                  </a:lnTo>
                  <a:lnTo>
                    <a:pt x="2891509" y="4959317"/>
                  </a:lnTo>
                  <a:lnTo>
                    <a:pt x="2928455" y="4936130"/>
                  </a:lnTo>
                  <a:lnTo>
                    <a:pt x="2964817" y="4911735"/>
                  </a:lnTo>
                  <a:lnTo>
                    <a:pt x="3000574" y="4886128"/>
                  </a:lnTo>
                  <a:lnTo>
                    <a:pt x="3035703" y="4859305"/>
                  </a:lnTo>
                  <a:lnTo>
                    <a:pt x="3076496" y="4825928"/>
                  </a:lnTo>
                  <a:lnTo>
                    <a:pt x="3115018" y="4795738"/>
                  </a:lnTo>
                  <a:lnTo>
                    <a:pt x="3155431" y="4768878"/>
                  </a:lnTo>
                  <a:lnTo>
                    <a:pt x="3197532" y="4745393"/>
                  </a:lnTo>
                  <a:lnTo>
                    <a:pt x="3241119" y="4725323"/>
                  </a:lnTo>
                  <a:lnTo>
                    <a:pt x="3285990" y="4708711"/>
                  </a:lnTo>
                  <a:lnTo>
                    <a:pt x="3331942" y="4695601"/>
                  </a:lnTo>
                  <a:lnTo>
                    <a:pt x="3378773" y="4686034"/>
                  </a:lnTo>
                  <a:lnTo>
                    <a:pt x="3426282" y="4680052"/>
                  </a:lnTo>
                  <a:lnTo>
                    <a:pt x="3474265" y="4677699"/>
                  </a:lnTo>
                  <a:lnTo>
                    <a:pt x="3522521" y="4679016"/>
                  </a:lnTo>
                  <a:lnTo>
                    <a:pt x="3570846" y="4684047"/>
                  </a:lnTo>
                  <a:lnTo>
                    <a:pt x="3619040" y="4692832"/>
                  </a:lnTo>
                  <a:lnTo>
                    <a:pt x="3668506" y="4703198"/>
                  </a:lnTo>
                  <a:lnTo>
                    <a:pt x="3718010" y="4712327"/>
                  </a:lnTo>
                  <a:lnTo>
                    <a:pt x="3767526" y="4720215"/>
                  </a:lnTo>
                  <a:lnTo>
                    <a:pt x="3817030" y="4726860"/>
                  </a:lnTo>
                  <a:lnTo>
                    <a:pt x="3866497" y="4732255"/>
                  </a:lnTo>
                  <a:lnTo>
                    <a:pt x="3915902" y="4736398"/>
                  </a:lnTo>
                  <a:lnTo>
                    <a:pt x="3965222" y="4739283"/>
                  </a:lnTo>
                  <a:lnTo>
                    <a:pt x="4014430" y="4740908"/>
                  </a:lnTo>
                  <a:lnTo>
                    <a:pt x="4063504" y="4741267"/>
                  </a:lnTo>
                  <a:lnTo>
                    <a:pt x="4112417" y="4740356"/>
                  </a:lnTo>
                  <a:lnTo>
                    <a:pt x="4161145" y="4738172"/>
                  </a:lnTo>
                  <a:lnTo>
                    <a:pt x="4209665" y="4734711"/>
                  </a:lnTo>
                  <a:lnTo>
                    <a:pt x="4257950" y="4729967"/>
                  </a:lnTo>
                  <a:lnTo>
                    <a:pt x="4305977" y="4723937"/>
                  </a:lnTo>
                  <a:lnTo>
                    <a:pt x="4353721" y="4716617"/>
                  </a:lnTo>
                  <a:lnTo>
                    <a:pt x="4401157" y="4708002"/>
                  </a:lnTo>
                  <a:lnTo>
                    <a:pt x="4448260" y="4698089"/>
                  </a:lnTo>
                  <a:lnTo>
                    <a:pt x="4495007" y="4686873"/>
                  </a:lnTo>
                  <a:lnTo>
                    <a:pt x="4541372" y="4674351"/>
                  </a:lnTo>
                  <a:lnTo>
                    <a:pt x="4587330" y="4660517"/>
                  </a:lnTo>
                  <a:lnTo>
                    <a:pt x="4632858" y="4645368"/>
                  </a:lnTo>
                  <a:lnTo>
                    <a:pt x="4677930" y="4628900"/>
                  </a:lnTo>
                  <a:lnTo>
                    <a:pt x="4722522" y="4611108"/>
                  </a:lnTo>
                  <a:lnTo>
                    <a:pt x="4766609" y="4591988"/>
                  </a:lnTo>
                  <a:lnTo>
                    <a:pt x="4810167" y="4571537"/>
                  </a:lnTo>
                  <a:lnTo>
                    <a:pt x="4853170" y="4549750"/>
                  </a:lnTo>
                  <a:lnTo>
                    <a:pt x="4895595" y="4526623"/>
                  </a:lnTo>
                  <a:lnTo>
                    <a:pt x="4937417" y="4502151"/>
                  </a:lnTo>
                  <a:lnTo>
                    <a:pt x="4978611" y="4476331"/>
                  </a:lnTo>
                  <a:lnTo>
                    <a:pt x="5019152" y="4449158"/>
                  </a:lnTo>
                  <a:lnTo>
                    <a:pt x="5059016" y="4420629"/>
                  </a:lnTo>
                  <a:lnTo>
                    <a:pt x="5098178" y="4390738"/>
                  </a:lnTo>
                  <a:lnTo>
                    <a:pt x="5136614" y="4359483"/>
                  </a:lnTo>
                  <a:lnTo>
                    <a:pt x="5171826" y="4328341"/>
                  </a:lnTo>
                  <a:lnTo>
                    <a:pt x="5207414" y="4293680"/>
                  </a:lnTo>
                  <a:lnTo>
                    <a:pt x="5243225" y="4255607"/>
                  </a:lnTo>
                  <a:lnTo>
                    <a:pt x="5279111" y="4214233"/>
                  </a:lnTo>
                  <a:lnTo>
                    <a:pt x="5314922" y="4169669"/>
                  </a:lnTo>
                  <a:lnTo>
                    <a:pt x="5347705" y="4125886"/>
                  </a:lnTo>
                  <a:lnTo>
                    <a:pt x="5380200" y="4079546"/>
                  </a:lnTo>
                  <a:lnTo>
                    <a:pt x="5412298" y="4030726"/>
                  </a:lnTo>
                  <a:lnTo>
                    <a:pt x="5443885" y="3979503"/>
                  </a:lnTo>
                  <a:lnTo>
                    <a:pt x="5474850" y="3925955"/>
                  </a:lnTo>
                  <a:lnTo>
                    <a:pt x="5505082" y="3870160"/>
                  </a:lnTo>
                  <a:lnTo>
                    <a:pt x="5534469" y="3812194"/>
                  </a:lnTo>
                  <a:lnTo>
                    <a:pt x="5562899" y="3752136"/>
                  </a:lnTo>
                  <a:lnTo>
                    <a:pt x="5590262" y="3690062"/>
                  </a:lnTo>
                  <a:lnTo>
                    <a:pt x="5616446" y="3626050"/>
                  </a:lnTo>
                  <a:lnTo>
                    <a:pt x="5641338" y="3560179"/>
                  </a:lnTo>
                  <a:lnTo>
                    <a:pt x="5664828" y="3492524"/>
                  </a:lnTo>
                  <a:lnTo>
                    <a:pt x="5686804" y="3423164"/>
                  </a:lnTo>
                  <a:lnTo>
                    <a:pt x="5707154" y="3352177"/>
                  </a:lnTo>
                  <a:lnTo>
                    <a:pt x="5725767" y="3279639"/>
                  </a:lnTo>
                  <a:lnTo>
                    <a:pt x="5742531" y="3205629"/>
                  </a:lnTo>
                  <a:lnTo>
                    <a:pt x="5750186" y="3168095"/>
                  </a:lnTo>
                  <a:lnTo>
                    <a:pt x="5757336" y="3130223"/>
                  </a:lnTo>
                  <a:lnTo>
                    <a:pt x="5763968" y="3092021"/>
                  </a:lnTo>
                  <a:lnTo>
                    <a:pt x="5770068" y="3053499"/>
                  </a:lnTo>
                  <a:lnTo>
                    <a:pt x="5775623" y="3014667"/>
                  </a:lnTo>
                  <a:lnTo>
                    <a:pt x="5780618" y="2975535"/>
                  </a:lnTo>
                  <a:lnTo>
                    <a:pt x="5785039" y="2936112"/>
                  </a:lnTo>
                  <a:lnTo>
                    <a:pt x="5788872" y="2896408"/>
                  </a:lnTo>
                  <a:lnTo>
                    <a:pt x="5792104" y="2856433"/>
                  </a:lnTo>
                  <a:lnTo>
                    <a:pt x="5794720" y="2816196"/>
                  </a:lnTo>
                  <a:lnTo>
                    <a:pt x="5796707" y="2775707"/>
                  </a:lnTo>
                  <a:lnTo>
                    <a:pt x="5798051" y="2734975"/>
                  </a:lnTo>
                  <a:lnTo>
                    <a:pt x="5798737" y="2694011"/>
                  </a:lnTo>
                  <a:lnTo>
                    <a:pt x="5798752" y="2652825"/>
                  </a:lnTo>
                  <a:lnTo>
                    <a:pt x="5798081" y="2611425"/>
                  </a:lnTo>
                  <a:lnTo>
                    <a:pt x="5796712" y="2569821"/>
                  </a:lnTo>
                  <a:lnTo>
                    <a:pt x="5794629" y="2528024"/>
                  </a:lnTo>
                  <a:lnTo>
                    <a:pt x="5791819" y="2486042"/>
                  </a:lnTo>
                  <a:lnTo>
                    <a:pt x="5788268" y="2443886"/>
                  </a:lnTo>
                  <a:lnTo>
                    <a:pt x="5783963" y="2401565"/>
                  </a:lnTo>
                  <a:lnTo>
                    <a:pt x="5778888" y="2359090"/>
                  </a:lnTo>
                  <a:lnTo>
                    <a:pt x="5773031" y="2316468"/>
                  </a:lnTo>
                  <a:lnTo>
                    <a:pt x="5766377" y="2273711"/>
                  </a:lnTo>
                  <a:lnTo>
                    <a:pt x="5758912" y="2230828"/>
                  </a:lnTo>
                  <a:lnTo>
                    <a:pt x="5750622" y="2187828"/>
                  </a:lnTo>
                  <a:lnTo>
                    <a:pt x="5741494" y="2144722"/>
                  </a:lnTo>
                  <a:lnTo>
                    <a:pt x="5731514" y="2101519"/>
                  </a:lnTo>
                  <a:lnTo>
                    <a:pt x="5720666" y="2058228"/>
                  </a:lnTo>
                  <a:lnTo>
                    <a:pt x="5708939" y="2014860"/>
                  </a:lnTo>
                  <a:lnTo>
                    <a:pt x="5696317" y="1971424"/>
                  </a:lnTo>
                  <a:lnTo>
                    <a:pt x="5682787" y="1927930"/>
                  </a:lnTo>
                  <a:lnTo>
                    <a:pt x="5668334" y="1884387"/>
                  </a:lnTo>
                  <a:lnTo>
                    <a:pt x="5652946" y="1840805"/>
                  </a:lnTo>
                  <a:lnTo>
                    <a:pt x="5636607" y="1797194"/>
                  </a:lnTo>
                  <a:lnTo>
                    <a:pt x="5619304" y="1753564"/>
                  </a:lnTo>
                  <a:lnTo>
                    <a:pt x="5601023" y="1709924"/>
                  </a:lnTo>
                  <a:lnTo>
                    <a:pt x="5581750" y="1666283"/>
                  </a:lnTo>
                  <a:lnTo>
                    <a:pt x="5561472" y="1622652"/>
                  </a:lnTo>
                  <a:lnTo>
                    <a:pt x="5540173" y="1579041"/>
                  </a:lnTo>
                  <a:lnTo>
                    <a:pt x="5517841" y="1535458"/>
                  </a:lnTo>
                  <a:lnTo>
                    <a:pt x="5494461" y="1491914"/>
                  </a:lnTo>
                  <a:lnTo>
                    <a:pt x="5470019" y="1448418"/>
                  </a:lnTo>
                  <a:lnTo>
                    <a:pt x="5444502" y="1404980"/>
                  </a:lnTo>
                  <a:lnTo>
                    <a:pt x="5417895" y="1361610"/>
                  </a:lnTo>
                  <a:lnTo>
                    <a:pt x="5390185" y="1318317"/>
                  </a:lnTo>
                  <a:lnTo>
                    <a:pt x="5361357" y="1275111"/>
                  </a:lnTo>
                  <a:lnTo>
                    <a:pt x="5331398" y="1232002"/>
                  </a:lnTo>
                  <a:lnTo>
                    <a:pt x="5300294" y="1189000"/>
                  </a:lnTo>
                  <a:lnTo>
                    <a:pt x="5268030" y="1146113"/>
                  </a:lnTo>
                  <a:lnTo>
                    <a:pt x="5234593" y="1103352"/>
                  </a:lnTo>
                  <a:lnTo>
                    <a:pt x="5199969" y="1060727"/>
                  </a:lnTo>
                  <a:lnTo>
                    <a:pt x="5164144" y="1018247"/>
                  </a:lnTo>
                  <a:lnTo>
                    <a:pt x="5127104" y="975922"/>
                  </a:lnTo>
                  <a:lnTo>
                    <a:pt x="5088835" y="933761"/>
                  </a:lnTo>
                  <a:lnTo>
                    <a:pt x="5049323" y="891774"/>
                  </a:lnTo>
                  <a:lnTo>
                    <a:pt x="5008554" y="849972"/>
                  </a:lnTo>
                  <a:lnTo>
                    <a:pt x="4966514" y="808363"/>
                  </a:lnTo>
                  <a:lnTo>
                    <a:pt x="4923190" y="766957"/>
                  </a:lnTo>
                  <a:lnTo>
                    <a:pt x="4878567" y="725764"/>
                  </a:lnTo>
                  <a:lnTo>
                    <a:pt x="4832631" y="684794"/>
                  </a:lnTo>
                  <a:lnTo>
                    <a:pt x="4785369" y="644056"/>
                  </a:lnTo>
                  <a:lnTo>
                    <a:pt x="4736766" y="603560"/>
                  </a:lnTo>
                  <a:lnTo>
                    <a:pt x="4686809" y="563316"/>
                  </a:lnTo>
                  <a:lnTo>
                    <a:pt x="4635484" y="523333"/>
                  </a:lnTo>
                  <a:lnTo>
                    <a:pt x="4582776" y="483621"/>
                  </a:lnTo>
                  <a:lnTo>
                    <a:pt x="4528672" y="444190"/>
                  </a:lnTo>
                  <a:lnTo>
                    <a:pt x="4473157" y="405050"/>
                  </a:lnTo>
                  <a:lnTo>
                    <a:pt x="4416219" y="366209"/>
                  </a:lnTo>
                  <a:lnTo>
                    <a:pt x="4372619" y="337687"/>
                  </a:lnTo>
                  <a:lnTo>
                    <a:pt x="4328658" y="310373"/>
                  </a:lnTo>
                  <a:lnTo>
                    <a:pt x="4284353" y="284262"/>
                  </a:lnTo>
                  <a:lnTo>
                    <a:pt x="4239726" y="259347"/>
                  </a:lnTo>
                  <a:lnTo>
                    <a:pt x="4194797" y="235620"/>
                  </a:lnTo>
                  <a:lnTo>
                    <a:pt x="4149585" y="213076"/>
                  </a:lnTo>
                  <a:lnTo>
                    <a:pt x="4104110" y="191707"/>
                  </a:lnTo>
                  <a:lnTo>
                    <a:pt x="4058392" y="171506"/>
                  </a:lnTo>
                  <a:lnTo>
                    <a:pt x="4012452" y="152467"/>
                  </a:lnTo>
                  <a:lnTo>
                    <a:pt x="3966310" y="134583"/>
                  </a:lnTo>
                  <a:lnTo>
                    <a:pt x="3919984" y="117847"/>
                  </a:lnTo>
                  <a:lnTo>
                    <a:pt x="3873496" y="102253"/>
                  </a:lnTo>
                  <a:lnTo>
                    <a:pt x="3826865" y="87793"/>
                  </a:lnTo>
                  <a:lnTo>
                    <a:pt x="3780112" y="74462"/>
                  </a:lnTo>
                  <a:lnTo>
                    <a:pt x="3733255" y="62251"/>
                  </a:lnTo>
                  <a:lnTo>
                    <a:pt x="3686316" y="51155"/>
                  </a:lnTo>
                  <a:lnTo>
                    <a:pt x="3639314" y="41167"/>
                  </a:lnTo>
                  <a:lnTo>
                    <a:pt x="3592269" y="32279"/>
                  </a:lnTo>
                  <a:lnTo>
                    <a:pt x="3545201" y="24486"/>
                  </a:lnTo>
                  <a:lnTo>
                    <a:pt x="3498131" y="17780"/>
                  </a:lnTo>
                  <a:lnTo>
                    <a:pt x="3451077" y="12155"/>
                  </a:lnTo>
                  <a:lnTo>
                    <a:pt x="3404061" y="7603"/>
                  </a:lnTo>
                  <a:lnTo>
                    <a:pt x="3357102" y="4118"/>
                  </a:lnTo>
                  <a:lnTo>
                    <a:pt x="3310219" y="1694"/>
                  </a:lnTo>
                  <a:lnTo>
                    <a:pt x="3263434" y="323"/>
                  </a:lnTo>
                  <a:lnTo>
                    <a:pt x="3216766" y="0"/>
                  </a:lnTo>
                  <a:close/>
                </a:path>
              </a:pathLst>
            </a:custGeom>
            <a:solidFill>
              <a:srgbClr val="DE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3545" y="2529751"/>
              <a:ext cx="4765624" cy="47625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6859" y="2485745"/>
            <a:ext cx="3724682" cy="48294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5669" y="820973"/>
            <a:ext cx="5389245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13100"/>
              </a:lnSpc>
              <a:spcBef>
                <a:spcPts val="100"/>
              </a:spcBef>
            </a:pPr>
            <a:r>
              <a:rPr dirty="0"/>
              <a:t>In</a:t>
            </a:r>
            <a:r>
              <a:rPr spc="-114" dirty="0"/>
              <a:t> </a:t>
            </a:r>
            <a:r>
              <a:rPr dirty="0"/>
              <a:t>our</a:t>
            </a:r>
            <a:r>
              <a:rPr spc="-110" dirty="0"/>
              <a:t> </a:t>
            </a:r>
            <a:r>
              <a:rPr dirty="0"/>
              <a:t>Calming</a:t>
            </a:r>
            <a:r>
              <a:rPr spc="-114" dirty="0"/>
              <a:t> </a:t>
            </a:r>
            <a:r>
              <a:rPr spc="-10" dirty="0"/>
              <a:t>Corner, </a:t>
            </a:r>
            <a:r>
              <a:rPr dirty="0"/>
              <a:t>when</a:t>
            </a:r>
            <a:r>
              <a:rPr spc="-55" dirty="0"/>
              <a:t> </a:t>
            </a:r>
            <a:r>
              <a:rPr dirty="0"/>
              <a:t>you</a:t>
            </a:r>
            <a:r>
              <a:rPr spc="-55" dirty="0"/>
              <a:t> </a:t>
            </a:r>
            <a:r>
              <a:rPr dirty="0"/>
              <a:t>have</a:t>
            </a:r>
            <a:r>
              <a:rPr spc="-55" dirty="0"/>
              <a:t> </a:t>
            </a:r>
            <a:r>
              <a:rPr dirty="0"/>
              <a:t>big</a:t>
            </a:r>
            <a:r>
              <a:rPr spc="-55" dirty="0"/>
              <a:t> </a:t>
            </a:r>
            <a:r>
              <a:rPr spc="-10" dirty="0"/>
              <a:t>feelings, </a:t>
            </a:r>
            <a:r>
              <a:rPr dirty="0"/>
              <a:t>you</a:t>
            </a:r>
            <a:r>
              <a:rPr spc="-170" dirty="0"/>
              <a:t> </a:t>
            </a:r>
            <a:r>
              <a:rPr spc="-40" dirty="0"/>
              <a:t>can</a:t>
            </a:r>
            <a:r>
              <a:rPr spc="-170" dirty="0"/>
              <a:t> </a:t>
            </a:r>
            <a:r>
              <a:rPr dirty="0"/>
              <a:t>read</a:t>
            </a:r>
            <a:r>
              <a:rPr spc="-165" dirty="0"/>
              <a:t> </a:t>
            </a:r>
            <a:r>
              <a:rPr dirty="0"/>
              <a:t>a</a:t>
            </a:r>
            <a:r>
              <a:rPr spc="-170" dirty="0"/>
              <a:t> </a:t>
            </a:r>
            <a:r>
              <a:rPr spc="-10" dirty="0"/>
              <a:t>book...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604" rIns="0" bIns="0" rtlCol="0">
            <a:spAutoFit/>
          </a:bodyPr>
          <a:lstStyle/>
          <a:p>
            <a:pPr marL="2046605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Take</a:t>
            </a:r>
            <a:r>
              <a:rPr spc="-70" dirty="0"/>
              <a:t> </a:t>
            </a:r>
            <a:r>
              <a:rPr dirty="0"/>
              <a:t>deep</a:t>
            </a:r>
            <a:r>
              <a:rPr spc="-70" dirty="0"/>
              <a:t> </a:t>
            </a:r>
            <a:r>
              <a:rPr spc="-45" dirty="0"/>
              <a:t>breaths...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86295" y="1958603"/>
            <a:ext cx="2962275" cy="4846320"/>
            <a:chOff x="4886295" y="1958603"/>
            <a:chExt cx="2962275" cy="4846320"/>
          </a:xfrm>
        </p:grpSpPr>
        <p:sp>
          <p:nvSpPr>
            <p:cNvPr id="4" name="object 4"/>
            <p:cNvSpPr/>
            <p:nvPr/>
          </p:nvSpPr>
          <p:spPr>
            <a:xfrm>
              <a:off x="4886295" y="6237527"/>
              <a:ext cx="2103755" cy="567055"/>
            </a:xfrm>
            <a:custGeom>
              <a:avLst/>
              <a:gdLst/>
              <a:ahLst/>
              <a:cxnLst/>
              <a:rect l="l" t="t" r="r" b="b"/>
              <a:pathLst>
                <a:path w="2103754" h="567054">
                  <a:moveTo>
                    <a:pt x="577926" y="29502"/>
                  </a:moveTo>
                  <a:lnTo>
                    <a:pt x="506156" y="40262"/>
                  </a:lnTo>
                  <a:lnTo>
                    <a:pt x="437964" y="52453"/>
                  </a:lnTo>
                  <a:lnTo>
                    <a:pt x="373626" y="66000"/>
                  </a:lnTo>
                  <a:lnTo>
                    <a:pt x="313423" y="80827"/>
                  </a:lnTo>
                  <a:lnTo>
                    <a:pt x="257631" y="96859"/>
                  </a:lnTo>
                  <a:lnTo>
                    <a:pt x="206531" y="114021"/>
                  </a:lnTo>
                  <a:lnTo>
                    <a:pt x="160399" y="132238"/>
                  </a:lnTo>
                  <a:lnTo>
                    <a:pt x="119515" y="151435"/>
                  </a:lnTo>
                  <a:lnTo>
                    <a:pt x="84156" y="171536"/>
                  </a:lnTo>
                  <a:lnTo>
                    <a:pt x="31131" y="214152"/>
                  </a:lnTo>
                  <a:lnTo>
                    <a:pt x="3551" y="259484"/>
                  </a:lnTo>
                  <a:lnTo>
                    <a:pt x="0" y="282981"/>
                  </a:lnTo>
                  <a:lnTo>
                    <a:pt x="2426" y="302414"/>
                  </a:lnTo>
                  <a:lnTo>
                    <a:pt x="21364" y="340183"/>
                  </a:lnTo>
                  <a:lnTo>
                    <a:pt x="58041" y="376208"/>
                  </a:lnTo>
                  <a:lnTo>
                    <a:pt x="111202" y="410151"/>
                  </a:lnTo>
                  <a:lnTo>
                    <a:pt x="179595" y="441674"/>
                  </a:lnTo>
                  <a:lnTo>
                    <a:pt x="219113" y="456422"/>
                  </a:lnTo>
                  <a:lnTo>
                    <a:pt x="261968" y="470439"/>
                  </a:lnTo>
                  <a:lnTo>
                    <a:pt x="308005" y="483681"/>
                  </a:lnTo>
                  <a:lnTo>
                    <a:pt x="357066" y="496106"/>
                  </a:lnTo>
                  <a:lnTo>
                    <a:pt x="408996" y="507673"/>
                  </a:lnTo>
                  <a:lnTo>
                    <a:pt x="463638" y="518339"/>
                  </a:lnTo>
                  <a:lnTo>
                    <a:pt x="520835" y="528062"/>
                  </a:lnTo>
                  <a:lnTo>
                    <a:pt x="580430" y="536799"/>
                  </a:lnTo>
                  <a:lnTo>
                    <a:pt x="642267" y="544508"/>
                  </a:lnTo>
                  <a:lnTo>
                    <a:pt x="706190" y="551148"/>
                  </a:lnTo>
                  <a:lnTo>
                    <a:pt x="772040" y="556674"/>
                  </a:lnTo>
                  <a:lnTo>
                    <a:pt x="839663" y="561047"/>
                  </a:lnTo>
                  <a:lnTo>
                    <a:pt x="908902" y="564222"/>
                  </a:lnTo>
                  <a:lnTo>
                    <a:pt x="979598" y="566158"/>
                  </a:lnTo>
                  <a:lnTo>
                    <a:pt x="1051598" y="566813"/>
                  </a:lnTo>
                  <a:lnTo>
                    <a:pt x="1123597" y="566158"/>
                  </a:lnTo>
                  <a:lnTo>
                    <a:pt x="1194294" y="564222"/>
                  </a:lnTo>
                  <a:lnTo>
                    <a:pt x="1263532" y="561047"/>
                  </a:lnTo>
                  <a:lnTo>
                    <a:pt x="1331156" y="556674"/>
                  </a:lnTo>
                  <a:lnTo>
                    <a:pt x="1397007" y="551148"/>
                  </a:lnTo>
                  <a:lnTo>
                    <a:pt x="1460930" y="544508"/>
                  </a:lnTo>
                  <a:lnTo>
                    <a:pt x="1522768" y="536799"/>
                  </a:lnTo>
                  <a:lnTo>
                    <a:pt x="1582364" y="528062"/>
                  </a:lnTo>
                  <a:lnTo>
                    <a:pt x="1639561" y="518339"/>
                  </a:lnTo>
                  <a:lnTo>
                    <a:pt x="1694204" y="507673"/>
                  </a:lnTo>
                  <a:lnTo>
                    <a:pt x="1746134" y="496106"/>
                  </a:lnTo>
                  <a:lnTo>
                    <a:pt x="1795197" y="483681"/>
                  </a:lnTo>
                  <a:lnTo>
                    <a:pt x="1841235" y="470439"/>
                  </a:lnTo>
                  <a:lnTo>
                    <a:pt x="1884091" y="456422"/>
                  </a:lnTo>
                  <a:lnTo>
                    <a:pt x="1923608" y="441674"/>
                  </a:lnTo>
                  <a:lnTo>
                    <a:pt x="1959632" y="426236"/>
                  </a:lnTo>
                  <a:lnTo>
                    <a:pt x="2020567" y="393461"/>
                  </a:lnTo>
                  <a:lnTo>
                    <a:pt x="2059677" y="363613"/>
                  </a:lnTo>
                  <a:lnTo>
                    <a:pt x="596125" y="363613"/>
                  </a:lnTo>
                  <a:lnTo>
                    <a:pt x="555244" y="332752"/>
                  </a:lnTo>
                  <a:lnTo>
                    <a:pt x="534670" y="296532"/>
                  </a:lnTo>
                  <a:lnTo>
                    <a:pt x="532902" y="285605"/>
                  </a:lnTo>
                  <a:lnTo>
                    <a:pt x="533095" y="273850"/>
                  </a:lnTo>
                  <a:lnTo>
                    <a:pt x="534802" y="259970"/>
                  </a:lnTo>
                  <a:lnTo>
                    <a:pt x="537578" y="242671"/>
                  </a:lnTo>
                  <a:lnTo>
                    <a:pt x="541087" y="216420"/>
                  </a:lnTo>
                  <a:lnTo>
                    <a:pt x="546608" y="172389"/>
                  </a:lnTo>
                  <a:lnTo>
                    <a:pt x="548449" y="138463"/>
                  </a:lnTo>
                  <a:lnTo>
                    <a:pt x="549154" y="125992"/>
                  </a:lnTo>
                  <a:lnTo>
                    <a:pt x="556797" y="80118"/>
                  </a:lnTo>
                  <a:lnTo>
                    <a:pt x="571964" y="40673"/>
                  </a:lnTo>
                  <a:lnTo>
                    <a:pt x="577926" y="29502"/>
                  </a:lnTo>
                  <a:close/>
                </a:path>
                <a:path w="2103754" h="567054">
                  <a:moveTo>
                    <a:pt x="596137" y="363613"/>
                  </a:moveTo>
                  <a:close/>
                </a:path>
                <a:path w="2103754" h="567054">
                  <a:moveTo>
                    <a:pt x="902462" y="362204"/>
                  </a:moveTo>
                  <a:lnTo>
                    <a:pt x="596137" y="363613"/>
                  </a:lnTo>
                  <a:lnTo>
                    <a:pt x="2059677" y="363613"/>
                  </a:lnTo>
                  <a:lnTo>
                    <a:pt x="2061287" y="362216"/>
                  </a:lnTo>
                  <a:lnTo>
                    <a:pt x="902462" y="362216"/>
                  </a:lnTo>
                  <a:close/>
                </a:path>
                <a:path w="2103754" h="567054">
                  <a:moveTo>
                    <a:pt x="902474" y="362216"/>
                  </a:moveTo>
                  <a:close/>
                </a:path>
                <a:path w="2103754" h="567054">
                  <a:moveTo>
                    <a:pt x="1342567" y="10147"/>
                  </a:moveTo>
                  <a:lnTo>
                    <a:pt x="1637931" y="210515"/>
                  </a:lnTo>
                  <a:lnTo>
                    <a:pt x="1666227" y="232051"/>
                  </a:lnTo>
                  <a:lnTo>
                    <a:pt x="1685310" y="257344"/>
                  </a:lnTo>
                  <a:lnTo>
                    <a:pt x="1694919" y="283826"/>
                  </a:lnTo>
                  <a:lnTo>
                    <a:pt x="1694789" y="308927"/>
                  </a:lnTo>
                  <a:lnTo>
                    <a:pt x="1670538" y="342961"/>
                  </a:lnTo>
                  <a:lnTo>
                    <a:pt x="1292974" y="354863"/>
                  </a:lnTo>
                  <a:lnTo>
                    <a:pt x="1287780" y="357555"/>
                  </a:lnTo>
                  <a:lnTo>
                    <a:pt x="1283042" y="359359"/>
                  </a:lnTo>
                  <a:lnTo>
                    <a:pt x="1279715" y="360489"/>
                  </a:lnTo>
                  <a:lnTo>
                    <a:pt x="902474" y="362216"/>
                  </a:lnTo>
                  <a:lnTo>
                    <a:pt x="2061301" y="362204"/>
                  </a:lnTo>
                  <a:lnTo>
                    <a:pt x="2093608" y="321495"/>
                  </a:lnTo>
                  <a:lnTo>
                    <a:pt x="2103208" y="282981"/>
                  </a:lnTo>
                  <a:lnTo>
                    <a:pt x="2100267" y="261592"/>
                  </a:lnTo>
                  <a:lnTo>
                    <a:pt x="2077367" y="220167"/>
                  </a:lnTo>
                  <a:lnTo>
                    <a:pt x="2033171" y="180921"/>
                  </a:lnTo>
                  <a:lnTo>
                    <a:pt x="1969357" y="144306"/>
                  </a:lnTo>
                  <a:lnTo>
                    <a:pt x="1930616" y="127126"/>
                  </a:lnTo>
                  <a:lnTo>
                    <a:pt x="1887599" y="110774"/>
                  </a:lnTo>
                  <a:lnTo>
                    <a:pt x="1840515" y="95305"/>
                  </a:lnTo>
                  <a:lnTo>
                    <a:pt x="1789573" y="80776"/>
                  </a:lnTo>
                  <a:lnTo>
                    <a:pt x="1734984" y="67245"/>
                  </a:lnTo>
                  <a:lnTo>
                    <a:pt x="1676956" y="54766"/>
                  </a:lnTo>
                  <a:lnTo>
                    <a:pt x="1615698" y="43397"/>
                  </a:lnTo>
                  <a:lnTo>
                    <a:pt x="1551421" y="33194"/>
                  </a:lnTo>
                  <a:lnTo>
                    <a:pt x="1484334" y="24214"/>
                  </a:lnTo>
                  <a:lnTo>
                    <a:pt x="1414646" y="16512"/>
                  </a:lnTo>
                  <a:lnTo>
                    <a:pt x="1342567" y="10147"/>
                  </a:lnTo>
                  <a:close/>
                </a:path>
                <a:path w="2103754" h="567054">
                  <a:moveTo>
                    <a:pt x="969175" y="0"/>
                  </a:moveTo>
                  <a:lnTo>
                    <a:pt x="952868" y="381"/>
                  </a:lnTo>
                  <a:lnTo>
                    <a:pt x="954646" y="2120"/>
                  </a:lnTo>
                  <a:lnTo>
                    <a:pt x="956398" y="3873"/>
                  </a:lnTo>
                  <a:lnTo>
                    <a:pt x="958113" y="5626"/>
                  </a:lnTo>
                  <a:lnTo>
                    <a:pt x="961161" y="1333"/>
                  </a:lnTo>
                  <a:lnTo>
                    <a:pt x="969017" y="1333"/>
                  </a:lnTo>
                  <a:lnTo>
                    <a:pt x="969175" y="0"/>
                  </a:lnTo>
                  <a:close/>
                </a:path>
                <a:path w="2103754" h="567054">
                  <a:moveTo>
                    <a:pt x="969017" y="1333"/>
                  </a:moveTo>
                  <a:lnTo>
                    <a:pt x="961161" y="1333"/>
                  </a:lnTo>
                  <a:lnTo>
                    <a:pt x="968679" y="4191"/>
                  </a:lnTo>
                  <a:lnTo>
                    <a:pt x="969017" y="1333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478" y="5541415"/>
              <a:ext cx="294655" cy="4461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44527" y="5976030"/>
              <a:ext cx="347980" cy="384175"/>
            </a:xfrm>
            <a:custGeom>
              <a:avLst/>
              <a:gdLst/>
              <a:ahLst/>
              <a:cxnLst/>
              <a:rect l="l" t="t" r="r" b="b"/>
              <a:pathLst>
                <a:path w="347979" h="384175">
                  <a:moveTo>
                    <a:pt x="33642" y="0"/>
                  </a:moveTo>
                  <a:lnTo>
                    <a:pt x="30777" y="47433"/>
                  </a:lnTo>
                  <a:lnTo>
                    <a:pt x="27301" y="95603"/>
                  </a:lnTo>
                  <a:lnTo>
                    <a:pt x="23189" y="144494"/>
                  </a:lnTo>
                  <a:lnTo>
                    <a:pt x="18415" y="194093"/>
                  </a:lnTo>
                  <a:lnTo>
                    <a:pt x="12954" y="244386"/>
                  </a:lnTo>
                  <a:lnTo>
                    <a:pt x="6738" y="295573"/>
                  </a:lnTo>
                  <a:lnTo>
                    <a:pt x="0" y="345846"/>
                  </a:lnTo>
                  <a:lnTo>
                    <a:pt x="42529" y="358644"/>
                  </a:lnTo>
                  <a:lnTo>
                    <a:pt x="90614" y="369885"/>
                  </a:lnTo>
                  <a:lnTo>
                    <a:pt x="143928" y="378477"/>
                  </a:lnTo>
                  <a:lnTo>
                    <a:pt x="202145" y="383324"/>
                  </a:lnTo>
                  <a:lnTo>
                    <a:pt x="227029" y="383973"/>
                  </a:lnTo>
                  <a:lnTo>
                    <a:pt x="250956" y="383797"/>
                  </a:lnTo>
                  <a:lnTo>
                    <a:pt x="295757" y="381355"/>
                  </a:lnTo>
                  <a:lnTo>
                    <a:pt x="309101" y="340497"/>
                  </a:lnTo>
                  <a:lnTo>
                    <a:pt x="321660" y="294362"/>
                  </a:lnTo>
                  <a:lnTo>
                    <a:pt x="332603" y="243190"/>
                  </a:lnTo>
                  <a:lnTo>
                    <a:pt x="341096" y="187223"/>
                  </a:lnTo>
                  <a:lnTo>
                    <a:pt x="345617" y="138319"/>
                  </a:lnTo>
                  <a:lnTo>
                    <a:pt x="347441" y="92584"/>
                  </a:lnTo>
                  <a:lnTo>
                    <a:pt x="347077" y="50318"/>
                  </a:lnTo>
                  <a:lnTo>
                    <a:pt x="345033" y="11823"/>
                  </a:lnTo>
                  <a:lnTo>
                    <a:pt x="33642" y="0"/>
                  </a:lnTo>
                  <a:close/>
                </a:path>
              </a:pathLst>
            </a:custGeom>
            <a:solidFill>
              <a:srgbClr val="FF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88988" y="6190632"/>
              <a:ext cx="793750" cy="403860"/>
            </a:xfrm>
            <a:custGeom>
              <a:avLst/>
              <a:gdLst/>
              <a:ahLst/>
              <a:cxnLst/>
              <a:rect l="l" t="t" r="r" b="b"/>
              <a:pathLst>
                <a:path w="793750" h="403859">
                  <a:moveTo>
                    <a:pt x="335335" y="0"/>
                  </a:moveTo>
                  <a:lnTo>
                    <a:pt x="316322" y="9513"/>
                  </a:lnTo>
                  <a:lnTo>
                    <a:pt x="302337" y="25549"/>
                  </a:lnTo>
                  <a:lnTo>
                    <a:pt x="288861" y="44380"/>
                  </a:lnTo>
                  <a:lnTo>
                    <a:pt x="271377" y="62280"/>
                  </a:lnTo>
                  <a:lnTo>
                    <a:pt x="249921" y="74215"/>
                  </a:lnTo>
                  <a:lnTo>
                    <a:pt x="219751" y="81109"/>
                  </a:lnTo>
                  <a:lnTo>
                    <a:pt x="179019" y="80630"/>
                  </a:lnTo>
                  <a:lnTo>
                    <a:pt x="125877" y="70449"/>
                  </a:lnTo>
                  <a:lnTo>
                    <a:pt x="58475" y="48234"/>
                  </a:lnTo>
                  <a:lnTo>
                    <a:pt x="51060" y="59480"/>
                  </a:lnTo>
                  <a:lnTo>
                    <a:pt x="27436" y="108483"/>
                  </a:lnTo>
                  <a:lnTo>
                    <a:pt x="17738" y="154214"/>
                  </a:lnTo>
                  <a:lnTo>
                    <a:pt x="15976" y="180704"/>
                  </a:lnTo>
                  <a:lnTo>
                    <a:pt x="13098" y="217500"/>
                  </a:lnTo>
                  <a:lnTo>
                    <a:pt x="6552" y="269916"/>
                  </a:lnTo>
                  <a:lnTo>
                    <a:pt x="1242" y="303501"/>
                  </a:lnTo>
                  <a:lnTo>
                    <a:pt x="0" y="326499"/>
                  </a:lnTo>
                  <a:lnTo>
                    <a:pt x="17598" y="366822"/>
                  </a:lnTo>
                  <a:lnTo>
                    <a:pt x="48250" y="394490"/>
                  </a:lnTo>
                  <a:lnTo>
                    <a:pt x="63136" y="403250"/>
                  </a:lnTo>
                  <a:lnTo>
                    <a:pt x="746726" y="400126"/>
                  </a:lnTo>
                  <a:lnTo>
                    <a:pt x="779508" y="379952"/>
                  </a:lnTo>
                  <a:lnTo>
                    <a:pt x="793291" y="339594"/>
                  </a:lnTo>
                  <a:lnTo>
                    <a:pt x="785653" y="310267"/>
                  </a:lnTo>
                  <a:lnTo>
                    <a:pt x="766177" y="281692"/>
                  </a:lnTo>
                  <a:lnTo>
                    <a:pt x="735232" y="257416"/>
                  </a:lnTo>
                  <a:lnTo>
                    <a:pt x="429924" y="50291"/>
                  </a:lnTo>
                  <a:lnTo>
                    <a:pt x="409026" y="29957"/>
                  </a:lnTo>
                  <a:lnTo>
                    <a:pt x="385458" y="12258"/>
                  </a:lnTo>
                  <a:lnTo>
                    <a:pt x="360476" y="1003"/>
                  </a:lnTo>
                  <a:lnTo>
                    <a:pt x="335335" y="0"/>
                  </a:lnTo>
                  <a:close/>
                </a:path>
              </a:pathLst>
            </a:custGeom>
            <a:solidFill>
              <a:srgbClr val="FF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88865" y="6499673"/>
              <a:ext cx="793750" cy="94615"/>
            </a:xfrm>
            <a:custGeom>
              <a:avLst/>
              <a:gdLst/>
              <a:ahLst/>
              <a:cxnLst/>
              <a:rect l="l" t="t" r="r" b="b"/>
              <a:pathLst>
                <a:path w="793750" h="94615">
                  <a:moveTo>
                    <a:pt x="785152" y="0"/>
                  </a:moveTo>
                  <a:lnTo>
                    <a:pt x="780186" y="2108"/>
                  </a:lnTo>
                  <a:lnTo>
                    <a:pt x="772452" y="4559"/>
                  </a:lnTo>
                  <a:lnTo>
                    <a:pt x="0" y="8089"/>
                  </a:lnTo>
                  <a:lnTo>
                    <a:pt x="22" y="15797"/>
                  </a:lnTo>
                  <a:lnTo>
                    <a:pt x="17728" y="57780"/>
                  </a:lnTo>
                  <a:lnTo>
                    <a:pt x="48378" y="85448"/>
                  </a:lnTo>
                  <a:lnTo>
                    <a:pt x="63258" y="94208"/>
                  </a:lnTo>
                  <a:lnTo>
                    <a:pt x="746848" y="91084"/>
                  </a:lnTo>
                  <a:lnTo>
                    <a:pt x="779636" y="70912"/>
                  </a:lnTo>
                  <a:lnTo>
                    <a:pt x="793359" y="29957"/>
                  </a:lnTo>
                  <a:lnTo>
                    <a:pt x="790814" y="15097"/>
                  </a:lnTo>
                  <a:lnTo>
                    <a:pt x="785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55476" y="5986377"/>
              <a:ext cx="22225" cy="251460"/>
            </a:xfrm>
            <a:custGeom>
              <a:avLst/>
              <a:gdLst/>
              <a:ahLst/>
              <a:cxnLst/>
              <a:rect l="l" t="t" r="r" b="b"/>
              <a:pathLst>
                <a:path w="22225" h="251460">
                  <a:moveTo>
                    <a:pt x="2284" y="231410"/>
                  </a:moveTo>
                  <a:lnTo>
                    <a:pt x="0" y="251155"/>
                  </a:lnTo>
                  <a:lnTo>
                    <a:pt x="1346" y="239763"/>
                  </a:lnTo>
                  <a:lnTo>
                    <a:pt x="2284" y="231410"/>
                  </a:lnTo>
                  <a:close/>
                </a:path>
                <a:path w="22225" h="251460">
                  <a:moveTo>
                    <a:pt x="3782" y="218077"/>
                  </a:moveTo>
                  <a:lnTo>
                    <a:pt x="2284" y="231410"/>
                  </a:lnTo>
                  <a:lnTo>
                    <a:pt x="3020" y="225049"/>
                  </a:lnTo>
                  <a:lnTo>
                    <a:pt x="3782" y="218077"/>
                  </a:lnTo>
                  <a:close/>
                </a:path>
                <a:path w="22225" h="251460">
                  <a:moveTo>
                    <a:pt x="5324" y="203970"/>
                  </a:moveTo>
                  <a:lnTo>
                    <a:pt x="3782" y="218077"/>
                  </a:lnTo>
                  <a:lnTo>
                    <a:pt x="4515" y="211556"/>
                  </a:lnTo>
                  <a:lnTo>
                    <a:pt x="5324" y="203970"/>
                  </a:lnTo>
                  <a:close/>
                </a:path>
                <a:path w="22225" h="251460">
                  <a:moveTo>
                    <a:pt x="6280" y="195015"/>
                  </a:moveTo>
                  <a:lnTo>
                    <a:pt x="5324" y="203970"/>
                  </a:lnTo>
                  <a:lnTo>
                    <a:pt x="5907" y="198645"/>
                  </a:lnTo>
                  <a:lnTo>
                    <a:pt x="6280" y="195015"/>
                  </a:lnTo>
                  <a:close/>
                </a:path>
                <a:path w="22225" h="251460">
                  <a:moveTo>
                    <a:pt x="8226" y="176085"/>
                  </a:moveTo>
                  <a:lnTo>
                    <a:pt x="6280" y="195015"/>
                  </a:lnTo>
                  <a:lnTo>
                    <a:pt x="6899" y="189214"/>
                  </a:lnTo>
                  <a:lnTo>
                    <a:pt x="8226" y="176085"/>
                  </a:lnTo>
                  <a:close/>
                </a:path>
                <a:path w="22225" h="251460">
                  <a:moveTo>
                    <a:pt x="11252" y="144945"/>
                  </a:moveTo>
                  <a:lnTo>
                    <a:pt x="8792" y="170489"/>
                  </a:lnTo>
                  <a:lnTo>
                    <a:pt x="9144" y="167009"/>
                  </a:lnTo>
                  <a:lnTo>
                    <a:pt x="11252" y="144945"/>
                  </a:lnTo>
                  <a:close/>
                </a:path>
                <a:path w="22225" h="251460">
                  <a:moveTo>
                    <a:pt x="22110" y="0"/>
                  </a:moveTo>
                  <a:lnTo>
                    <a:pt x="20319" y="29527"/>
                  </a:lnTo>
                  <a:lnTo>
                    <a:pt x="18292" y="59337"/>
                  </a:lnTo>
                  <a:lnTo>
                    <a:pt x="16027" y="89415"/>
                  </a:lnTo>
                  <a:lnTo>
                    <a:pt x="18302" y="59218"/>
                  </a:lnTo>
                  <a:lnTo>
                    <a:pt x="20326" y="29436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54966" y="5976030"/>
              <a:ext cx="186690" cy="296545"/>
            </a:xfrm>
            <a:custGeom>
              <a:avLst/>
              <a:gdLst/>
              <a:ahLst/>
              <a:cxnLst/>
              <a:rect l="l" t="t" r="r" b="b"/>
              <a:pathLst>
                <a:path w="186689" h="296545">
                  <a:moveTo>
                    <a:pt x="23202" y="0"/>
                  </a:moveTo>
                  <a:lnTo>
                    <a:pt x="20827" y="39872"/>
                  </a:lnTo>
                  <a:lnTo>
                    <a:pt x="16534" y="99777"/>
                  </a:lnTo>
                  <a:lnTo>
                    <a:pt x="11760" y="155295"/>
                  </a:lnTo>
                  <a:lnTo>
                    <a:pt x="5034" y="221907"/>
                  </a:lnTo>
                  <a:lnTo>
                    <a:pt x="0" y="265696"/>
                  </a:lnTo>
                  <a:lnTo>
                    <a:pt x="42027" y="279989"/>
                  </a:lnTo>
                  <a:lnTo>
                    <a:pt x="78533" y="289540"/>
                  </a:lnTo>
                  <a:lnTo>
                    <a:pt x="109938" y="294882"/>
                  </a:lnTo>
                  <a:lnTo>
                    <a:pt x="136664" y="296545"/>
                  </a:lnTo>
                  <a:lnTo>
                    <a:pt x="151417" y="295931"/>
                  </a:lnTo>
                  <a:lnTo>
                    <a:pt x="164560" y="294182"/>
                  </a:lnTo>
                  <a:lnTo>
                    <a:pt x="176198" y="291433"/>
                  </a:lnTo>
                  <a:lnTo>
                    <a:pt x="186435" y="287820"/>
                  </a:lnTo>
                  <a:lnTo>
                    <a:pt x="144044" y="263769"/>
                  </a:lnTo>
                  <a:lnTo>
                    <a:pt x="105638" y="246043"/>
                  </a:lnTo>
                  <a:lnTo>
                    <a:pt x="73186" y="233756"/>
                  </a:lnTo>
                  <a:lnTo>
                    <a:pt x="48653" y="226021"/>
                  </a:lnTo>
                  <a:lnTo>
                    <a:pt x="59220" y="1371"/>
                  </a:lnTo>
                  <a:lnTo>
                    <a:pt x="23202" y="0"/>
                  </a:lnTo>
                  <a:close/>
                </a:path>
              </a:pathLst>
            </a:custGeom>
            <a:solidFill>
              <a:srgbClr val="BAB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44413" y="6238863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3048" y="0"/>
                  </a:moveTo>
                  <a:lnTo>
                    <a:pt x="1993" y="1435"/>
                  </a:lnTo>
                  <a:lnTo>
                    <a:pt x="977" y="2870"/>
                  </a:lnTo>
                  <a:lnTo>
                    <a:pt x="0" y="4292"/>
                  </a:lnTo>
                  <a:lnTo>
                    <a:pt x="1092" y="2832"/>
                  </a:lnTo>
                  <a:lnTo>
                    <a:pt x="2082" y="138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44489" y="6238863"/>
              <a:ext cx="398145" cy="267335"/>
            </a:xfrm>
            <a:custGeom>
              <a:avLst/>
              <a:gdLst/>
              <a:ahLst/>
              <a:cxnLst/>
              <a:rect l="l" t="t" r="r" b="b"/>
              <a:pathLst>
                <a:path w="398145" h="267334">
                  <a:moveTo>
                    <a:pt x="2971" y="0"/>
                  </a:moveTo>
                  <a:lnTo>
                    <a:pt x="999" y="2857"/>
                  </a:lnTo>
                  <a:lnTo>
                    <a:pt x="0" y="4368"/>
                  </a:lnTo>
                  <a:lnTo>
                    <a:pt x="3187" y="7670"/>
                  </a:lnTo>
                  <a:lnTo>
                    <a:pt x="4724" y="9309"/>
                  </a:lnTo>
                  <a:lnTo>
                    <a:pt x="326315" y="227342"/>
                  </a:lnTo>
                  <a:lnTo>
                    <a:pt x="339991" y="239671"/>
                  </a:lnTo>
                  <a:lnTo>
                    <a:pt x="351019" y="253023"/>
                  </a:lnTo>
                  <a:lnTo>
                    <a:pt x="359359" y="267004"/>
                  </a:lnTo>
                  <a:lnTo>
                    <a:pt x="397713" y="266827"/>
                  </a:lnTo>
                  <a:lnTo>
                    <a:pt x="372498" y="212228"/>
                  </a:lnTo>
                  <a:lnTo>
                    <a:pt x="336359" y="154686"/>
                  </a:lnTo>
                  <a:lnTo>
                    <a:pt x="303082" y="113752"/>
                  </a:lnTo>
                  <a:lnTo>
                    <a:pt x="268079" y="78793"/>
                  </a:lnTo>
                  <a:lnTo>
                    <a:pt x="232355" y="49354"/>
                  </a:lnTo>
                  <a:lnTo>
                    <a:pt x="209618" y="33718"/>
                  </a:lnTo>
                  <a:lnTo>
                    <a:pt x="147142" y="33718"/>
                  </a:lnTo>
                  <a:lnTo>
                    <a:pt x="120416" y="32055"/>
                  </a:lnTo>
                  <a:lnTo>
                    <a:pt x="89011" y="26712"/>
                  </a:lnTo>
                  <a:lnTo>
                    <a:pt x="52505" y="17157"/>
                  </a:lnTo>
                  <a:lnTo>
                    <a:pt x="16225" y="4813"/>
                  </a:lnTo>
                  <a:lnTo>
                    <a:pt x="10248" y="4813"/>
                  </a:lnTo>
                  <a:lnTo>
                    <a:pt x="2971" y="0"/>
                  </a:lnTo>
                  <a:close/>
                </a:path>
                <a:path w="398145" h="267334">
                  <a:moveTo>
                    <a:pt x="196913" y="24980"/>
                  </a:moveTo>
                  <a:lnTo>
                    <a:pt x="186670" y="28596"/>
                  </a:lnTo>
                  <a:lnTo>
                    <a:pt x="175032" y="31349"/>
                  </a:lnTo>
                  <a:lnTo>
                    <a:pt x="161893" y="33103"/>
                  </a:lnTo>
                  <a:lnTo>
                    <a:pt x="147142" y="33718"/>
                  </a:lnTo>
                  <a:lnTo>
                    <a:pt x="209618" y="33718"/>
                  </a:lnTo>
                  <a:lnTo>
                    <a:pt x="196913" y="24980"/>
                  </a:lnTo>
                  <a:close/>
                </a:path>
                <a:path w="398145" h="267334">
                  <a:moveTo>
                    <a:pt x="10477" y="2857"/>
                  </a:moveTo>
                  <a:lnTo>
                    <a:pt x="10248" y="4813"/>
                  </a:lnTo>
                  <a:lnTo>
                    <a:pt x="16225" y="4813"/>
                  </a:lnTo>
                  <a:lnTo>
                    <a:pt x="10477" y="2857"/>
                  </a:lnTo>
                  <a:close/>
                </a:path>
              </a:pathLst>
            </a:custGeom>
            <a:solidFill>
              <a:srgbClr val="BA4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9262" y="6505689"/>
              <a:ext cx="88315" cy="867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7232" y="6210015"/>
              <a:ext cx="264317" cy="2330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9399" y="5541238"/>
              <a:ext cx="303032" cy="4535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74829" y="5983286"/>
              <a:ext cx="347980" cy="384175"/>
            </a:xfrm>
            <a:custGeom>
              <a:avLst/>
              <a:gdLst/>
              <a:ahLst/>
              <a:cxnLst/>
              <a:rect l="l" t="t" r="r" b="b"/>
              <a:pathLst>
                <a:path w="347979" h="384175">
                  <a:moveTo>
                    <a:pt x="33642" y="0"/>
                  </a:moveTo>
                  <a:lnTo>
                    <a:pt x="30777" y="47433"/>
                  </a:lnTo>
                  <a:lnTo>
                    <a:pt x="27301" y="95603"/>
                  </a:lnTo>
                  <a:lnTo>
                    <a:pt x="23189" y="144494"/>
                  </a:lnTo>
                  <a:lnTo>
                    <a:pt x="18415" y="194093"/>
                  </a:lnTo>
                  <a:lnTo>
                    <a:pt x="12954" y="244386"/>
                  </a:lnTo>
                  <a:lnTo>
                    <a:pt x="6738" y="295573"/>
                  </a:lnTo>
                  <a:lnTo>
                    <a:pt x="0" y="345846"/>
                  </a:lnTo>
                  <a:lnTo>
                    <a:pt x="42529" y="358644"/>
                  </a:lnTo>
                  <a:lnTo>
                    <a:pt x="90614" y="369885"/>
                  </a:lnTo>
                  <a:lnTo>
                    <a:pt x="143928" y="378477"/>
                  </a:lnTo>
                  <a:lnTo>
                    <a:pt x="202145" y="383324"/>
                  </a:lnTo>
                  <a:lnTo>
                    <a:pt x="227027" y="383973"/>
                  </a:lnTo>
                  <a:lnTo>
                    <a:pt x="250952" y="383797"/>
                  </a:lnTo>
                  <a:lnTo>
                    <a:pt x="295757" y="381355"/>
                  </a:lnTo>
                  <a:lnTo>
                    <a:pt x="309101" y="340497"/>
                  </a:lnTo>
                  <a:lnTo>
                    <a:pt x="321659" y="294362"/>
                  </a:lnTo>
                  <a:lnTo>
                    <a:pt x="332597" y="243190"/>
                  </a:lnTo>
                  <a:lnTo>
                    <a:pt x="341083" y="187223"/>
                  </a:lnTo>
                  <a:lnTo>
                    <a:pt x="345612" y="138319"/>
                  </a:lnTo>
                  <a:lnTo>
                    <a:pt x="347440" y="92584"/>
                  </a:lnTo>
                  <a:lnTo>
                    <a:pt x="347077" y="50318"/>
                  </a:lnTo>
                  <a:lnTo>
                    <a:pt x="345033" y="11823"/>
                  </a:lnTo>
                  <a:lnTo>
                    <a:pt x="33642" y="0"/>
                  </a:lnTo>
                  <a:close/>
                </a:path>
              </a:pathLst>
            </a:custGeom>
            <a:solidFill>
              <a:srgbClr val="FF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19288" y="6197886"/>
              <a:ext cx="793750" cy="403860"/>
            </a:xfrm>
            <a:custGeom>
              <a:avLst/>
              <a:gdLst/>
              <a:ahLst/>
              <a:cxnLst/>
              <a:rect l="l" t="t" r="r" b="b"/>
              <a:pathLst>
                <a:path w="793750" h="403859">
                  <a:moveTo>
                    <a:pt x="335335" y="0"/>
                  </a:moveTo>
                  <a:lnTo>
                    <a:pt x="316322" y="9513"/>
                  </a:lnTo>
                  <a:lnTo>
                    <a:pt x="302337" y="25550"/>
                  </a:lnTo>
                  <a:lnTo>
                    <a:pt x="288861" y="44385"/>
                  </a:lnTo>
                  <a:lnTo>
                    <a:pt x="271377" y="62293"/>
                  </a:lnTo>
                  <a:lnTo>
                    <a:pt x="249922" y="74221"/>
                  </a:lnTo>
                  <a:lnTo>
                    <a:pt x="219755" y="81111"/>
                  </a:lnTo>
                  <a:lnTo>
                    <a:pt x="179025" y="80631"/>
                  </a:lnTo>
                  <a:lnTo>
                    <a:pt x="125882" y="70449"/>
                  </a:lnTo>
                  <a:lnTo>
                    <a:pt x="58475" y="48234"/>
                  </a:lnTo>
                  <a:lnTo>
                    <a:pt x="51060" y="59480"/>
                  </a:lnTo>
                  <a:lnTo>
                    <a:pt x="27436" y="108483"/>
                  </a:lnTo>
                  <a:lnTo>
                    <a:pt x="17738" y="154214"/>
                  </a:lnTo>
                  <a:lnTo>
                    <a:pt x="15976" y="180704"/>
                  </a:lnTo>
                  <a:lnTo>
                    <a:pt x="13098" y="217500"/>
                  </a:lnTo>
                  <a:lnTo>
                    <a:pt x="6552" y="269916"/>
                  </a:lnTo>
                  <a:lnTo>
                    <a:pt x="1242" y="303501"/>
                  </a:lnTo>
                  <a:lnTo>
                    <a:pt x="0" y="326499"/>
                  </a:lnTo>
                  <a:lnTo>
                    <a:pt x="17598" y="366822"/>
                  </a:lnTo>
                  <a:lnTo>
                    <a:pt x="48250" y="394490"/>
                  </a:lnTo>
                  <a:lnTo>
                    <a:pt x="63136" y="403250"/>
                  </a:lnTo>
                  <a:lnTo>
                    <a:pt x="746726" y="400126"/>
                  </a:lnTo>
                  <a:lnTo>
                    <a:pt x="779508" y="379952"/>
                  </a:lnTo>
                  <a:lnTo>
                    <a:pt x="793291" y="339594"/>
                  </a:lnTo>
                  <a:lnTo>
                    <a:pt x="785653" y="310267"/>
                  </a:lnTo>
                  <a:lnTo>
                    <a:pt x="766177" y="281692"/>
                  </a:lnTo>
                  <a:lnTo>
                    <a:pt x="735232" y="257416"/>
                  </a:lnTo>
                  <a:lnTo>
                    <a:pt x="429924" y="50291"/>
                  </a:lnTo>
                  <a:lnTo>
                    <a:pt x="409026" y="29957"/>
                  </a:lnTo>
                  <a:lnTo>
                    <a:pt x="385458" y="12258"/>
                  </a:lnTo>
                  <a:lnTo>
                    <a:pt x="360476" y="1003"/>
                  </a:lnTo>
                  <a:lnTo>
                    <a:pt x="335335" y="0"/>
                  </a:lnTo>
                  <a:close/>
                </a:path>
              </a:pathLst>
            </a:custGeom>
            <a:solidFill>
              <a:srgbClr val="FF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19166" y="6506927"/>
              <a:ext cx="793750" cy="94615"/>
            </a:xfrm>
            <a:custGeom>
              <a:avLst/>
              <a:gdLst/>
              <a:ahLst/>
              <a:cxnLst/>
              <a:rect l="l" t="t" r="r" b="b"/>
              <a:pathLst>
                <a:path w="793750" h="94615">
                  <a:moveTo>
                    <a:pt x="785152" y="0"/>
                  </a:moveTo>
                  <a:lnTo>
                    <a:pt x="780186" y="2108"/>
                  </a:lnTo>
                  <a:lnTo>
                    <a:pt x="772452" y="4559"/>
                  </a:lnTo>
                  <a:lnTo>
                    <a:pt x="0" y="8089"/>
                  </a:lnTo>
                  <a:lnTo>
                    <a:pt x="22" y="15797"/>
                  </a:lnTo>
                  <a:lnTo>
                    <a:pt x="17728" y="57780"/>
                  </a:lnTo>
                  <a:lnTo>
                    <a:pt x="48378" y="85448"/>
                  </a:lnTo>
                  <a:lnTo>
                    <a:pt x="63258" y="94208"/>
                  </a:lnTo>
                  <a:lnTo>
                    <a:pt x="746848" y="91084"/>
                  </a:lnTo>
                  <a:lnTo>
                    <a:pt x="779636" y="70912"/>
                  </a:lnTo>
                  <a:lnTo>
                    <a:pt x="793359" y="29957"/>
                  </a:lnTo>
                  <a:lnTo>
                    <a:pt x="790814" y="15097"/>
                  </a:lnTo>
                  <a:lnTo>
                    <a:pt x="785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4222" y="6246118"/>
              <a:ext cx="21590" cy="20955"/>
            </a:xfrm>
            <a:custGeom>
              <a:avLst/>
              <a:gdLst/>
              <a:ahLst/>
              <a:cxnLst/>
              <a:rect l="l" t="t" r="r" b="b"/>
              <a:pathLst>
                <a:path w="21589" h="20954">
                  <a:moveTo>
                    <a:pt x="13538" y="0"/>
                  </a:moveTo>
                  <a:lnTo>
                    <a:pt x="8293" y="7200"/>
                  </a:lnTo>
                  <a:lnTo>
                    <a:pt x="3822" y="14211"/>
                  </a:lnTo>
                  <a:lnTo>
                    <a:pt x="0" y="20904"/>
                  </a:lnTo>
                  <a:lnTo>
                    <a:pt x="431" y="20840"/>
                  </a:lnTo>
                  <a:lnTo>
                    <a:pt x="5067" y="12636"/>
                  </a:lnTo>
                  <a:lnTo>
                    <a:pt x="9601" y="5664"/>
                  </a:lnTo>
                  <a:lnTo>
                    <a:pt x="13538" y="0"/>
                  </a:lnTo>
                  <a:close/>
                </a:path>
                <a:path w="21589" h="20954">
                  <a:moveTo>
                    <a:pt x="13538" y="0"/>
                  </a:moveTo>
                  <a:lnTo>
                    <a:pt x="21043" y="2857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46726" y="6266966"/>
              <a:ext cx="18415" cy="40005"/>
            </a:xfrm>
            <a:custGeom>
              <a:avLst/>
              <a:gdLst/>
              <a:ahLst/>
              <a:cxnLst/>
              <a:rect l="l" t="t" r="r" b="b"/>
              <a:pathLst>
                <a:path w="18414" h="40004">
                  <a:moveTo>
                    <a:pt x="17932" y="0"/>
                  </a:moveTo>
                  <a:lnTo>
                    <a:pt x="0" y="39408"/>
                  </a:lnTo>
                  <a:lnTo>
                    <a:pt x="4196" y="28364"/>
                  </a:lnTo>
                  <a:lnTo>
                    <a:pt x="8656" y="18103"/>
                  </a:lnTo>
                  <a:lnTo>
                    <a:pt x="13271" y="8643"/>
                  </a:lnTo>
                  <a:lnTo>
                    <a:pt x="17932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85277" y="6248925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0" y="0"/>
                  </a:moveTo>
                  <a:lnTo>
                    <a:pt x="6235" y="2374"/>
                  </a:lnTo>
                  <a:lnTo>
                    <a:pt x="9296" y="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23879" y="6347792"/>
              <a:ext cx="13970" cy="132715"/>
            </a:xfrm>
            <a:custGeom>
              <a:avLst/>
              <a:gdLst/>
              <a:ahLst/>
              <a:cxnLst/>
              <a:rect l="l" t="t" r="r" b="b"/>
              <a:pathLst>
                <a:path w="13970" h="132714">
                  <a:moveTo>
                    <a:pt x="8915" y="63271"/>
                  </a:moveTo>
                  <a:lnTo>
                    <a:pt x="7913" y="72237"/>
                  </a:lnTo>
                  <a:lnTo>
                    <a:pt x="6129" y="86321"/>
                  </a:lnTo>
                  <a:lnTo>
                    <a:pt x="3509" y="106158"/>
                  </a:lnTo>
                  <a:lnTo>
                    <a:pt x="0" y="132384"/>
                  </a:lnTo>
                  <a:lnTo>
                    <a:pt x="2033" y="119592"/>
                  </a:lnTo>
                  <a:lnTo>
                    <a:pt x="4197" y="104716"/>
                  </a:lnTo>
                  <a:lnTo>
                    <a:pt x="6390" y="87484"/>
                  </a:lnTo>
                  <a:lnTo>
                    <a:pt x="8508" y="67602"/>
                  </a:lnTo>
                  <a:lnTo>
                    <a:pt x="8915" y="63271"/>
                  </a:lnTo>
                  <a:close/>
                </a:path>
                <a:path w="13970" h="132714">
                  <a:moveTo>
                    <a:pt x="13550" y="0"/>
                  </a:moveTo>
                  <a:lnTo>
                    <a:pt x="11569" y="15731"/>
                  </a:lnTo>
                  <a:lnTo>
                    <a:pt x="10860" y="28201"/>
                  </a:lnTo>
                  <a:lnTo>
                    <a:pt x="10336" y="42494"/>
                  </a:lnTo>
                  <a:lnTo>
                    <a:pt x="9016" y="62128"/>
                  </a:lnTo>
                  <a:lnTo>
                    <a:pt x="10633" y="42103"/>
                  </a:lnTo>
                  <a:lnTo>
                    <a:pt x="11674" y="26108"/>
                  </a:lnTo>
                  <a:lnTo>
                    <a:pt x="12546" y="12212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9175" y="6246118"/>
              <a:ext cx="202565" cy="269240"/>
            </a:xfrm>
            <a:custGeom>
              <a:avLst/>
              <a:gdLst/>
              <a:ahLst/>
              <a:cxnLst/>
              <a:rect l="l" t="t" r="r" b="b"/>
              <a:pathLst>
                <a:path w="202564" h="269240">
                  <a:moveTo>
                    <a:pt x="58585" y="0"/>
                  </a:moveTo>
                  <a:lnTo>
                    <a:pt x="36207" y="38954"/>
                  </a:lnTo>
                  <a:lnTo>
                    <a:pt x="21613" y="82613"/>
                  </a:lnTo>
                  <a:lnTo>
                    <a:pt x="15308" y="144170"/>
                  </a:lnTo>
                  <a:lnTo>
                    <a:pt x="13207" y="169278"/>
                  </a:lnTo>
                  <a:lnTo>
                    <a:pt x="11089" y="189161"/>
                  </a:lnTo>
                  <a:lnTo>
                    <a:pt x="8896" y="206392"/>
                  </a:lnTo>
                  <a:lnTo>
                    <a:pt x="4698" y="234086"/>
                  </a:lnTo>
                  <a:lnTo>
                    <a:pt x="0" y="268897"/>
                  </a:lnTo>
                  <a:lnTo>
                    <a:pt x="202438" y="267970"/>
                  </a:lnTo>
                  <a:lnTo>
                    <a:pt x="193967" y="258038"/>
                  </a:lnTo>
                  <a:lnTo>
                    <a:pt x="185953" y="247383"/>
                  </a:lnTo>
                  <a:lnTo>
                    <a:pt x="164675" y="210676"/>
                  </a:lnTo>
                  <a:lnTo>
                    <a:pt x="149396" y="172839"/>
                  </a:lnTo>
                  <a:lnTo>
                    <a:pt x="131546" y="107086"/>
                  </a:lnTo>
                  <a:lnTo>
                    <a:pt x="122875" y="59597"/>
                  </a:lnTo>
                  <a:lnTo>
                    <a:pt x="119100" y="22377"/>
                  </a:lnTo>
                  <a:lnTo>
                    <a:pt x="101765" y="16624"/>
                  </a:lnTo>
                  <a:lnTo>
                    <a:pt x="58585" y="0"/>
                  </a:lnTo>
                  <a:close/>
                </a:path>
              </a:pathLst>
            </a:custGeom>
            <a:solidFill>
              <a:srgbClr val="BA4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20963" y="653405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79" h="32384">
                  <a:moveTo>
                    <a:pt x="7409" y="18566"/>
                  </a:moveTo>
                  <a:lnTo>
                    <a:pt x="7581" y="18948"/>
                  </a:lnTo>
                  <a:lnTo>
                    <a:pt x="12153" y="26035"/>
                  </a:lnTo>
                  <a:lnTo>
                    <a:pt x="17259" y="32321"/>
                  </a:lnTo>
                  <a:lnTo>
                    <a:pt x="12299" y="26031"/>
                  </a:lnTo>
                  <a:lnTo>
                    <a:pt x="7472" y="18694"/>
                  </a:lnTo>
                  <a:lnTo>
                    <a:pt x="7409" y="18566"/>
                  </a:lnTo>
                  <a:close/>
                </a:path>
                <a:path w="17779" h="32384">
                  <a:moveTo>
                    <a:pt x="2374" y="7433"/>
                  </a:moveTo>
                  <a:lnTo>
                    <a:pt x="3223" y="10090"/>
                  </a:lnTo>
                  <a:lnTo>
                    <a:pt x="7409" y="18566"/>
                  </a:lnTo>
                  <a:lnTo>
                    <a:pt x="2374" y="7433"/>
                  </a:lnTo>
                  <a:close/>
                </a:path>
                <a:path w="17779" h="32384">
                  <a:moveTo>
                    <a:pt x="0" y="0"/>
                  </a:moveTo>
                  <a:lnTo>
                    <a:pt x="927" y="3517"/>
                  </a:lnTo>
                  <a:lnTo>
                    <a:pt x="2235" y="7124"/>
                  </a:lnTo>
                  <a:lnTo>
                    <a:pt x="2374" y="7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21841" y="6537402"/>
              <a:ext cx="17145" cy="29209"/>
            </a:xfrm>
            <a:custGeom>
              <a:avLst/>
              <a:gdLst/>
              <a:ahLst/>
              <a:cxnLst/>
              <a:rect l="l" t="t" r="r" b="b"/>
              <a:pathLst>
                <a:path w="17145" h="29209">
                  <a:moveTo>
                    <a:pt x="1329" y="3705"/>
                  </a:moveTo>
                  <a:lnTo>
                    <a:pt x="6703" y="15604"/>
                  </a:lnTo>
                  <a:lnTo>
                    <a:pt x="11275" y="22691"/>
                  </a:lnTo>
                  <a:lnTo>
                    <a:pt x="16571" y="29206"/>
                  </a:lnTo>
                  <a:lnTo>
                    <a:pt x="12794" y="24291"/>
                  </a:lnTo>
                  <a:lnTo>
                    <a:pt x="9263" y="19066"/>
                  </a:lnTo>
                  <a:lnTo>
                    <a:pt x="6021" y="13520"/>
                  </a:lnTo>
                  <a:lnTo>
                    <a:pt x="3109" y="7641"/>
                  </a:lnTo>
                  <a:lnTo>
                    <a:pt x="1329" y="3705"/>
                  </a:lnTo>
                  <a:close/>
                </a:path>
                <a:path w="17145" h="29209">
                  <a:moveTo>
                    <a:pt x="0" y="0"/>
                  </a:moveTo>
                  <a:lnTo>
                    <a:pt x="48" y="186"/>
                  </a:lnTo>
                  <a:lnTo>
                    <a:pt x="1056" y="2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4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41546" y="6570289"/>
              <a:ext cx="41275" cy="31115"/>
            </a:xfrm>
            <a:custGeom>
              <a:avLst/>
              <a:gdLst/>
              <a:ahLst/>
              <a:cxnLst/>
              <a:rect l="l" t="t" r="r" b="b"/>
              <a:pathLst>
                <a:path w="41275" h="31115">
                  <a:moveTo>
                    <a:pt x="0" y="0"/>
                  </a:moveTo>
                  <a:lnTo>
                    <a:pt x="10530" y="10652"/>
                  </a:lnTo>
                  <a:lnTo>
                    <a:pt x="21185" y="19192"/>
                  </a:lnTo>
                  <a:lnTo>
                    <a:pt x="31452" y="25842"/>
                  </a:lnTo>
                  <a:lnTo>
                    <a:pt x="40817" y="30822"/>
                  </a:lnTo>
                  <a:lnTo>
                    <a:pt x="31089" y="25315"/>
                  </a:lnTo>
                  <a:lnTo>
                    <a:pt x="20666" y="18416"/>
                  </a:lnTo>
                  <a:lnTo>
                    <a:pt x="10113" y="10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41320" y="6570025"/>
              <a:ext cx="41275" cy="31115"/>
            </a:xfrm>
            <a:custGeom>
              <a:avLst/>
              <a:gdLst/>
              <a:ahLst/>
              <a:cxnLst/>
              <a:rect l="l" t="t" r="r" b="b"/>
              <a:pathLst>
                <a:path w="41275" h="31115">
                  <a:moveTo>
                    <a:pt x="20816" y="18619"/>
                  </a:moveTo>
                  <a:lnTo>
                    <a:pt x="31318" y="25582"/>
                  </a:lnTo>
                  <a:lnTo>
                    <a:pt x="41109" y="31115"/>
                  </a:lnTo>
                  <a:lnTo>
                    <a:pt x="31307" y="25569"/>
                  </a:lnTo>
                  <a:lnTo>
                    <a:pt x="20816" y="18619"/>
                  </a:lnTo>
                  <a:close/>
                </a:path>
                <a:path w="41275" h="31115">
                  <a:moveTo>
                    <a:pt x="10255" y="10190"/>
                  </a:moveTo>
                  <a:lnTo>
                    <a:pt x="19733" y="17757"/>
                  </a:lnTo>
                  <a:lnTo>
                    <a:pt x="10255" y="10190"/>
                  </a:lnTo>
                  <a:close/>
                </a:path>
                <a:path w="41275" h="31115">
                  <a:moveTo>
                    <a:pt x="0" y="0"/>
                  </a:moveTo>
                  <a:lnTo>
                    <a:pt x="228" y="254"/>
                  </a:lnTo>
                  <a:lnTo>
                    <a:pt x="6468" y="6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4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18979" y="6514090"/>
              <a:ext cx="370205" cy="87630"/>
            </a:xfrm>
            <a:custGeom>
              <a:avLst/>
              <a:gdLst/>
              <a:ahLst/>
              <a:cxnLst/>
              <a:rect l="l" t="t" r="r" b="b"/>
              <a:pathLst>
                <a:path w="370204" h="87629">
                  <a:moveTo>
                    <a:pt x="202628" y="0"/>
                  </a:moveTo>
                  <a:lnTo>
                    <a:pt x="190" y="927"/>
                  </a:lnTo>
                  <a:lnTo>
                    <a:pt x="0" y="5511"/>
                  </a:lnTo>
                  <a:lnTo>
                    <a:pt x="165" y="12052"/>
                  </a:lnTo>
                  <a:lnTo>
                    <a:pt x="15654" y="47600"/>
                  </a:lnTo>
                  <a:lnTo>
                    <a:pt x="43141" y="74545"/>
                  </a:lnTo>
                  <a:lnTo>
                    <a:pt x="63449" y="87045"/>
                  </a:lnTo>
                  <a:lnTo>
                    <a:pt x="369785" y="85648"/>
                  </a:lnTo>
                  <a:lnTo>
                    <a:pt x="337232" y="78240"/>
                  </a:lnTo>
                  <a:lnTo>
                    <a:pt x="294241" y="63326"/>
                  </a:lnTo>
                  <a:lnTo>
                    <a:pt x="247233" y="38162"/>
                  </a:lnTo>
                  <a:lnTo>
                    <a:pt x="202628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7533" y="6217269"/>
              <a:ext cx="264317" cy="2330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9785" y="4190695"/>
              <a:ext cx="302316" cy="11876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54290" y="3803021"/>
              <a:ext cx="412115" cy="524510"/>
            </a:xfrm>
            <a:custGeom>
              <a:avLst/>
              <a:gdLst/>
              <a:ahLst/>
              <a:cxnLst/>
              <a:rect l="l" t="t" r="r" b="b"/>
              <a:pathLst>
                <a:path w="412114" h="524510">
                  <a:moveTo>
                    <a:pt x="79191" y="0"/>
                  </a:moveTo>
                  <a:lnTo>
                    <a:pt x="36684" y="65209"/>
                  </a:lnTo>
                  <a:lnTo>
                    <a:pt x="17883" y="109526"/>
                  </a:lnTo>
                  <a:lnTo>
                    <a:pt x="4655" y="161366"/>
                  </a:lnTo>
                  <a:lnTo>
                    <a:pt x="0" y="219720"/>
                  </a:lnTo>
                  <a:lnTo>
                    <a:pt x="4590" y="271949"/>
                  </a:lnTo>
                  <a:lnTo>
                    <a:pt x="14883" y="318109"/>
                  </a:lnTo>
                  <a:lnTo>
                    <a:pt x="27337" y="358254"/>
                  </a:lnTo>
                  <a:lnTo>
                    <a:pt x="43018" y="399841"/>
                  </a:lnTo>
                  <a:lnTo>
                    <a:pt x="60477" y="437615"/>
                  </a:lnTo>
                  <a:lnTo>
                    <a:pt x="78604" y="471195"/>
                  </a:lnTo>
                  <a:lnTo>
                    <a:pt x="101076" y="505246"/>
                  </a:lnTo>
                  <a:lnTo>
                    <a:pt x="153981" y="524256"/>
                  </a:lnTo>
                  <a:lnTo>
                    <a:pt x="173120" y="518296"/>
                  </a:lnTo>
                  <a:lnTo>
                    <a:pt x="189336" y="506515"/>
                  </a:lnTo>
                  <a:lnTo>
                    <a:pt x="201435" y="490003"/>
                  </a:lnTo>
                  <a:lnTo>
                    <a:pt x="208223" y="469849"/>
                  </a:lnTo>
                  <a:lnTo>
                    <a:pt x="220945" y="492101"/>
                  </a:lnTo>
                  <a:lnTo>
                    <a:pt x="239916" y="506185"/>
                  </a:lnTo>
                  <a:lnTo>
                    <a:pt x="261544" y="511441"/>
                  </a:lnTo>
                  <a:lnTo>
                    <a:pt x="282239" y="507212"/>
                  </a:lnTo>
                  <a:lnTo>
                    <a:pt x="295581" y="497095"/>
                  </a:lnTo>
                  <a:lnTo>
                    <a:pt x="304924" y="482271"/>
                  </a:lnTo>
                  <a:lnTo>
                    <a:pt x="309299" y="464259"/>
                  </a:lnTo>
                  <a:lnTo>
                    <a:pt x="307740" y="444576"/>
                  </a:lnTo>
                  <a:lnTo>
                    <a:pt x="334740" y="461285"/>
                  </a:lnTo>
                  <a:lnTo>
                    <a:pt x="387120" y="460017"/>
                  </a:lnTo>
                  <a:lnTo>
                    <a:pt x="411867" y="414594"/>
                  </a:lnTo>
                  <a:lnTo>
                    <a:pt x="407983" y="396819"/>
                  </a:lnTo>
                  <a:lnTo>
                    <a:pt x="399231" y="379399"/>
                  </a:lnTo>
                  <a:lnTo>
                    <a:pt x="386010" y="318535"/>
                  </a:lnTo>
                  <a:lnTo>
                    <a:pt x="369818" y="265161"/>
                  </a:lnTo>
                  <a:lnTo>
                    <a:pt x="351959" y="219184"/>
                  </a:lnTo>
                  <a:lnTo>
                    <a:pt x="333740" y="180510"/>
                  </a:lnTo>
                  <a:lnTo>
                    <a:pt x="300058" y="123272"/>
                  </a:lnTo>
                  <a:lnTo>
                    <a:pt x="272383" y="88630"/>
                  </a:lnTo>
                  <a:lnTo>
                    <a:pt x="227989" y="51775"/>
                  </a:lnTo>
                  <a:lnTo>
                    <a:pt x="177127" y="26439"/>
                  </a:lnTo>
                  <a:lnTo>
                    <a:pt x="140016" y="13646"/>
                  </a:lnTo>
                  <a:lnTo>
                    <a:pt x="101830" y="4010"/>
                  </a:lnTo>
                  <a:lnTo>
                    <a:pt x="79191" y="0"/>
                  </a:lnTo>
                  <a:close/>
                </a:path>
              </a:pathLst>
            </a:custGeom>
            <a:solidFill>
              <a:srgbClr val="FF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0111" y="3381476"/>
              <a:ext cx="402183" cy="55918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472313" y="3714236"/>
              <a:ext cx="694690" cy="1375410"/>
            </a:xfrm>
            <a:custGeom>
              <a:avLst/>
              <a:gdLst/>
              <a:ahLst/>
              <a:cxnLst/>
              <a:rect l="l" t="t" r="r" b="b"/>
              <a:pathLst>
                <a:path w="694689" h="1375410">
                  <a:moveTo>
                    <a:pt x="338213" y="0"/>
                  </a:moveTo>
                  <a:lnTo>
                    <a:pt x="283914" y="7858"/>
                  </a:lnTo>
                  <a:lnTo>
                    <a:pt x="215658" y="18770"/>
                  </a:lnTo>
                  <a:lnTo>
                    <a:pt x="158234" y="53554"/>
                  </a:lnTo>
                  <a:lnTo>
                    <a:pt x="126242" y="94692"/>
                  </a:lnTo>
                  <a:lnTo>
                    <a:pt x="95008" y="155917"/>
                  </a:lnTo>
                  <a:lnTo>
                    <a:pt x="80741" y="193832"/>
                  </a:lnTo>
                  <a:lnTo>
                    <a:pt x="68196" y="234524"/>
                  </a:lnTo>
                  <a:lnTo>
                    <a:pt x="57235" y="277748"/>
                  </a:lnTo>
                  <a:lnTo>
                    <a:pt x="47721" y="323258"/>
                  </a:lnTo>
                  <a:lnTo>
                    <a:pt x="39516" y="370809"/>
                  </a:lnTo>
                  <a:lnTo>
                    <a:pt x="32480" y="420156"/>
                  </a:lnTo>
                  <a:lnTo>
                    <a:pt x="26476" y="471054"/>
                  </a:lnTo>
                  <a:lnTo>
                    <a:pt x="21365" y="523256"/>
                  </a:lnTo>
                  <a:lnTo>
                    <a:pt x="17008" y="576517"/>
                  </a:lnTo>
                  <a:lnTo>
                    <a:pt x="13269" y="630592"/>
                  </a:lnTo>
                  <a:lnTo>
                    <a:pt x="10008" y="685236"/>
                  </a:lnTo>
                  <a:lnTo>
                    <a:pt x="4369" y="795248"/>
                  </a:lnTo>
                  <a:lnTo>
                    <a:pt x="1734" y="858224"/>
                  </a:lnTo>
                  <a:lnTo>
                    <a:pt x="287" y="914417"/>
                  </a:lnTo>
                  <a:lnTo>
                    <a:pt x="0" y="965399"/>
                  </a:lnTo>
                  <a:lnTo>
                    <a:pt x="841" y="1012744"/>
                  </a:lnTo>
                  <a:lnTo>
                    <a:pt x="2781" y="1058025"/>
                  </a:lnTo>
                  <a:lnTo>
                    <a:pt x="5791" y="1102816"/>
                  </a:lnTo>
                  <a:lnTo>
                    <a:pt x="9842" y="1148689"/>
                  </a:lnTo>
                  <a:lnTo>
                    <a:pt x="16650" y="1209718"/>
                  </a:lnTo>
                  <a:lnTo>
                    <a:pt x="24358" y="1265188"/>
                  </a:lnTo>
                  <a:lnTo>
                    <a:pt x="32467" y="1314640"/>
                  </a:lnTo>
                  <a:lnTo>
                    <a:pt x="40475" y="1357617"/>
                  </a:lnTo>
                  <a:lnTo>
                    <a:pt x="666712" y="1374787"/>
                  </a:lnTo>
                  <a:lnTo>
                    <a:pt x="664290" y="1313202"/>
                  </a:lnTo>
                  <a:lnTo>
                    <a:pt x="662394" y="1253774"/>
                  </a:lnTo>
                  <a:lnTo>
                    <a:pt x="660980" y="1196560"/>
                  </a:lnTo>
                  <a:lnTo>
                    <a:pt x="660006" y="1141614"/>
                  </a:lnTo>
                  <a:lnTo>
                    <a:pt x="659430" y="1088990"/>
                  </a:lnTo>
                  <a:lnTo>
                    <a:pt x="659209" y="1038743"/>
                  </a:lnTo>
                  <a:lnTo>
                    <a:pt x="659301" y="990927"/>
                  </a:lnTo>
                  <a:lnTo>
                    <a:pt x="659663" y="945597"/>
                  </a:lnTo>
                  <a:lnTo>
                    <a:pt x="661030" y="862613"/>
                  </a:lnTo>
                  <a:lnTo>
                    <a:pt x="662752" y="797581"/>
                  </a:lnTo>
                  <a:lnTo>
                    <a:pt x="666511" y="693304"/>
                  </a:lnTo>
                  <a:lnTo>
                    <a:pt x="675503" y="483949"/>
                  </a:lnTo>
                  <a:lnTo>
                    <a:pt x="694144" y="75438"/>
                  </a:lnTo>
                  <a:lnTo>
                    <a:pt x="647941" y="63538"/>
                  </a:lnTo>
                  <a:lnTo>
                    <a:pt x="642226" y="78574"/>
                  </a:lnTo>
                  <a:lnTo>
                    <a:pt x="645921" y="88003"/>
                  </a:lnTo>
                  <a:lnTo>
                    <a:pt x="649533" y="101168"/>
                  </a:lnTo>
                  <a:lnTo>
                    <a:pt x="651686" y="117504"/>
                  </a:lnTo>
                  <a:lnTo>
                    <a:pt x="651002" y="136448"/>
                  </a:lnTo>
                  <a:lnTo>
                    <a:pt x="644646" y="161504"/>
                  </a:lnTo>
                  <a:lnTo>
                    <a:pt x="632957" y="183872"/>
                  </a:lnTo>
                  <a:lnTo>
                    <a:pt x="617060" y="202451"/>
                  </a:lnTo>
                  <a:lnTo>
                    <a:pt x="598081" y="216141"/>
                  </a:lnTo>
                  <a:lnTo>
                    <a:pt x="558717" y="226374"/>
                  </a:lnTo>
                  <a:lnTo>
                    <a:pt x="520079" y="220995"/>
                  </a:lnTo>
                  <a:lnTo>
                    <a:pt x="462432" y="194856"/>
                  </a:lnTo>
                  <a:lnTo>
                    <a:pt x="413463" y="156288"/>
                  </a:lnTo>
                  <a:lnTo>
                    <a:pt x="379108" y="110924"/>
                  </a:lnTo>
                  <a:lnTo>
                    <a:pt x="356816" y="65359"/>
                  </a:lnTo>
                  <a:lnTo>
                    <a:pt x="344035" y="26186"/>
                  </a:lnTo>
                  <a:lnTo>
                    <a:pt x="338213" y="0"/>
                  </a:lnTo>
                  <a:close/>
                </a:path>
              </a:pathLst>
            </a:custGeom>
            <a:solidFill>
              <a:srgbClr val="FF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29963" y="1958603"/>
              <a:ext cx="969644" cy="1346835"/>
            </a:xfrm>
            <a:custGeom>
              <a:avLst/>
              <a:gdLst/>
              <a:ahLst/>
              <a:cxnLst/>
              <a:rect l="l" t="t" r="r" b="b"/>
              <a:pathLst>
                <a:path w="969645" h="1346835">
                  <a:moveTo>
                    <a:pt x="586161" y="0"/>
                  </a:moveTo>
                  <a:lnTo>
                    <a:pt x="536447" y="6468"/>
                  </a:lnTo>
                  <a:lnTo>
                    <a:pt x="495455" y="23189"/>
                  </a:lnTo>
                  <a:lnTo>
                    <a:pt x="459864" y="48896"/>
                  </a:lnTo>
                  <a:lnTo>
                    <a:pt x="428489" y="82717"/>
                  </a:lnTo>
                  <a:lnTo>
                    <a:pt x="400148" y="123780"/>
                  </a:lnTo>
                  <a:lnTo>
                    <a:pt x="373656" y="171211"/>
                  </a:lnTo>
                  <a:lnTo>
                    <a:pt x="347831" y="224139"/>
                  </a:lnTo>
                  <a:lnTo>
                    <a:pt x="321487" y="281690"/>
                  </a:lnTo>
                  <a:lnTo>
                    <a:pt x="300849" y="329743"/>
                  </a:lnTo>
                  <a:lnTo>
                    <a:pt x="281609" y="379415"/>
                  </a:lnTo>
                  <a:lnTo>
                    <a:pt x="263687" y="430376"/>
                  </a:lnTo>
                  <a:lnTo>
                    <a:pt x="247006" y="482294"/>
                  </a:lnTo>
                  <a:lnTo>
                    <a:pt x="231485" y="534839"/>
                  </a:lnTo>
                  <a:lnTo>
                    <a:pt x="217046" y="587682"/>
                  </a:lnTo>
                  <a:lnTo>
                    <a:pt x="203612" y="640491"/>
                  </a:lnTo>
                  <a:lnTo>
                    <a:pt x="191102" y="692937"/>
                  </a:lnTo>
                  <a:lnTo>
                    <a:pt x="179437" y="744690"/>
                  </a:lnTo>
                  <a:lnTo>
                    <a:pt x="168540" y="795418"/>
                  </a:lnTo>
                  <a:lnTo>
                    <a:pt x="158332" y="844792"/>
                  </a:lnTo>
                  <a:lnTo>
                    <a:pt x="122805" y="1022138"/>
                  </a:lnTo>
                  <a:lnTo>
                    <a:pt x="114857" y="1059785"/>
                  </a:lnTo>
                  <a:lnTo>
                    <a:pt x="98946" y="1126149"/>
                  </a:lnTo>
                  <a:lnTo>
                    <a:pt x="74302" y="1187901"/>
                  </a:lnTo>
                  <a:lnTo>
                    <a:pt x="33832" y="1241844"/>
                  </a:lnTo>
                  <a:lnTo>
                    <a:pt x="15405" y="1260301"/>
                  </a:lnTo>
                  <a:lnTo>
                    <a:pt x="2873" y="1273481"/>
                  </a:lnTo>
                  <a:lnTo>
                    <a:pt x="0" y="1281370"/>
                  </a:lnTo>
                  <a:lnTo>
                    <a:pt x="6106" y="1283059"/>
                  </a:lnTo>
                  <a:lnTo>
                    <a:pt x="18000" y="1280545"/>
                  </a:lnTo>
                  <a:lnTo>
                    <a:pt x="33873" y="1275230"/>
                  </a:lnTo>
                  <a:lnTo>
                    <a:pt x="71362" y="1261443"/>
                  </a:lnTo>
                  <a:lnTo>
                    <a:pt x="89065" y="1256028"/>
                  </a:lnTo>
                  <a:lnTo>
                    <a:pt x="102881" y="1253927"/>
                  </a:lnTo>
                  <a:lnTo>
                    <a:pt x="110667" y="1256796"/>
                  </a:lnTo>
                  <a:lnTo>
                    <a:pt x="105469" y="1274525"/>
                  </a:lnTo>
                  <a:lnTo>
                    <a:pt x="65131" y="1326665"/>
                  </a:lnTo>
                  <a:lnTo>
                    <a:pt x="60197" y="1344108"/>
                  </a:lnTo>
                  <a:lnTo>
                    <a:pt x="65233" y="1346537"/>
                  </a:lnTo>
                  <a:lnTo>
                    <a:pt x="72990" y="1346109"/>
                  </a:lnTo>
                  <a:lnTo>
                    <a:pt x="81932" y="1343966"/>
                  </a:lnTo>
                  <a:lnTo>
                    <a:pt x="129916" y="1322306"/>
                  </a:lnTo>
                  <a:lnTo>
                    <a:pt x="180593" y="1276481"/>
                  </a:lnTo>
                  <a:lnTo>
                    <a:pt x="173397" y="1292484"/>
                  </a:lnTo>
                  <a:lnTo>
                    <a:pt x="167714" y="1307725"/>
                  </a:lnTo>
                  <a:lnTo>
                    <a:pt x="165115" y="1319967"/>
                  </a:lnTo>
                  <a:lnTo>
                    <a:pt x="167170" y="1326976"/>
                  </a:lnTo>
                  <a:lnTo>
                    <a:pt x="208142" y="1306813"/>
                  </a:lnTo>
                  <a:lnTo>
                    <a:pt x="243722" y="1276531"/>
                  </a:lnTo>
                  <a:lnTo>
                    <a:pt x="285454" y="1235692"/>
                  </a:lnTo>
                  <a:lnTo>
                    <a:pt x="330404" y="1186478"/>
                  </a:lnTo>
                  <a:lnTo>
                    <a:pt x="375638" y="1131071"/>
                  </a:lnTo>
                  <a:lnTo>
                    <a:pt x="418223" y="1071655"/>
                  </a:lnTo>
                  <a:lnTo>
                    <a:pt x="452919" y="1015124"/>
                  </a:lnTo>
                  <a:lnTo>
                    <a:pt x="481950" y="959607"/>
                  </a:lnTo>
                  <a:lnTo>
                    <a:pt x="506079" y="905448"/>
                  </a:lnTo>
                  <a:lnTo>
                    <a:pt x="526071" y="852988"/>
                  </a:lnTo>
                  <a:lnTo>
                    <a:pt x="542688" y="802572"/>
                  </a:lnTo>
                  <a:lnTo>
                    <a:pt x="556695" y="754541"/>
                  </a:lnTo>
                  <a:lnTo>
                    <a:pt x="568854" y="709240"/>
                  </a:lnTo>
                  <a:lnTo>
                    <a:pt x="579929" y="667011"/>
                  </a:lnTo>
                  <a:lnTo>
                    <a:pt x="590684" y="628197"/>
                  </a:lnTo>
                  <a:lnTo>
                    <a:pt x="614285" y="562186"/>
                  </a:lnTo>
                  <a:lnTo>
                    <a:pt x="645766" y="513951"/>
                  </a:lnTo>
                  <a:lnTo>
                    <a:pt x="691235" y="486236"/>
                  </a:lnTo>
                  <a:lnTo>
                    <a:pt x="715196" y="481665"/>
                  </a:lnTo>
                  <a:lnTo>
                    <a:pt x="746764" y="482814"/>
                  </a:lnTo>
                  <a:lnTo>
                    <a:pt x="786531" y="493459"/>
                  </a:lnTo>
                  <a:lnTo>
                    <a:pt x="835088" y="517377"/>
                  </a:lnTo>
                  <a:lnTo>
                    <a:pt x="969632" y="271098"/>
                  </a:lnTo>
                  <a:lnTo>
                    <a:pt x="945554" y="239904"/>
                  </a:lnTo>
                  <a:lnTo>
                    <a:pt x="893921" y="180517"/>
                  </a:lnTo>
                  <a:lnTo>
                    <a:pt x="859718" y="145648"/>
                  </a:lnTo>
                  <a:lnTo>
                    <a:pt x="820962" y="110208"/>
                  </a:lnTo>
                  <a:lnTo>
                    <a:pt x="778434" y="76356"/>
                  </a:lnTo>
                  <a:lnTo>
                    <a:pt x="732910" y="46250"/>
                  </a:lnTo>
                  <a:lnTo>
                    <a:pt x="685171" y="22049"/>
                  </a:lnTo>
                  <a:lnTo>
                    <a:pt x="635995" y="5913"/>
                  </a:lnTo>
                  <a:lnTo>
                    <a:pt x="586161" y="0"/>
                  </a:lnTo>
                  <a:close/>
                </a:path>
              </a:pathLst>
            </a:custGeom>
            <a:solidFill>
              <a:srgbClr val="5623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71362" y="2450686"/>
              <a:ext cx="535305" cy="836294"/>
            </a:xfrm>
            <a:custGeom>
              <a:avLst/>
              <a:gdLst/>
              <a:ahLst/>
              <a:cxnLst/>
              <a:rect l="l" t="t" r="r" b="b"/>
              <a:pathLst>
                <a:path w="535304" h="836295">
                  <a:moveTo>
                    <a:pt x="25768" y="834898"/>
                  </a:moveTo>
                  <a:lnTo>
                    <a:pt x="26720" y="835647"/>
                  </a:lnTo>
                  <a:lnTo>
                    <a:pt x="27990" y="836002"/>
                  </a:lnTo>
                  <a:lnTo>
                    <a:pt x="29552" y="836002"/>
                  </a:lnTo>
                  <a:lnTo>
                    <a:pt x="29987" y="835825"/>
                  </a:lnTo>
                  <a:lnTo>
                    <a:pt x="27711" y="835825"/>
                  </a:lnTo>
                  <a:lnTo>
                    <a:pt x="26606" y="835520"/>
                  </a:lnTo>
                  <a:lnTo>
                    <a:pt x="25768" y="834898"/>
                  </a:lnTo>
                  <a:close/>
                </a:path>
                <a:path w="535304" h="836295">
                  <a:moveTo>
                    <a:pt x="240614" y="630631"/>
                  </a:moveTo>
                  <a:lnTo>
                    <a:pt x="197009" y="685064"/>
                  </a:lnTo>
                  <a:lnTo>
                    <a:pt x="153189" y="734048"/>
                  </a:lnTo>
                  <a:lnTo>
                    <a:pt x="111820" y="775600"/>
                  </a:lnTo>
                  <a:lnTo>
                    <a:pt x="75566" y="807735"/>
                  </a:lnTo>
                  <a:lnTo>
                    <a:pt x="29070" y="835825"/>
                  </a:lnTo>
                  <a:lnTo>
                    <a:pt x="29987" y="835825"/>
                  </a:lnTo>
                  <a:lnTo>
                    <a:pt x="78120" y="806476"/>
                  </a:lnTo>
                  <a:lnTo>
                    <a:pt x="115038" y="773341"/>
                  </a:lnTo>
                  <a:lnTo>
                    <a:pt x="156410" y="731311"/>
                  </a:lnTo>
                  <a:lnTo>
                    <a:pt x="199261" y="682903"/>
                  </a:lnTo>
                  <a:lnTo>
                    <a:pt x="240614" y="630631"/>
                  </a:lnTo>
                  <a:close/>
                </a:path>
                <a:path w="535304" h="836295">
                  <a:moveTo>
                    <a:pt x="39192" y="784402"/>
                  </a:moveTo>
                  <a:lnTo>
                    <a:pt x="32572" y="798633"/>
                  </a:lnTo>
                  <a:lnTo>
                    <a:pt x="26938" y="812944"/>
                  </a:lnTo>
                  <a:lnTo>
                    <a:pt x="23792" y="825281"/>
                  </a:lnTo>
                  <a:lnTo>
                    <a:pt x="24638" y="833589"/>
                  </a:lnTo>
                  <a:lnTo>
                    <a:pt x="23929" y="825672"/>
                  </a:lnTo>
                  <a:lnTo>
                    <a:pt x="26962" y="813635"/>
                  </a:lnTo>
                  <a:lnTo>
                    <a:pt x="32471" y="799278"/>
                  </a:lnTo>
                  <a:lnTo>
                    <a:pt x="39192" y="784402"/>
                  </a:lnTo>
                  <a:close/>
                </a:path>
                <a:path w="535304" h="836295">
                  <a:moveTo>
                    <a:pt x="39192" y="784402"/>
                  </a:moveTo>
                  <a:lnTo>
                    <a:pt x="29241" y="795809"/>
                  </a:lnTo>
                  <a:lnTo>
                    <a:pt x="19334" y="805859"/>
                  </a:lnTo>
                  <a:lnTo>
                    <a:pt x="9558" y="814642"/>
                  </a:lnTo>
                  <a:lnTo>
                    <a:pt x="0" y="822248"/>
                  </a:lnTo>
                  <a:lnTo>
                    <a:pt x="12474" y="812386"/>
                  </a:lnTo>
                  <a:lnTo>
                    <a:pt x="23101" y="802549"/>
                  </a:lnTo>
                  <a:lnTo>
                    <a:pt x="31975" y="793100"/>
                  </a:lnTo>
                  <a:lnTo>
                    <a:pt x="39192" y="784402"/>
                  </a:lnTo>
                  <a:close/>
                </a:path>
                <a:path w="535304" h="836295">
                  <a:moveTo>
                    <a:pt x="385279" y="359206"/>
                  </a:moveTo>
                  <a:lnTo>
                    <a:pt x="367121" y="407384"/>
                  </a:lnTo>
                  <a:lnTo>
                    <a:pt x="345528" y="457041"/>
                  </a:lnTo>
                  <a:lnTo>
                    <a:pt x="319907" y="507907"/>
                  </a:lnTo>
                  <a:lnTo>
                    <a:pt x="289661" y="559714"/>
                  </a:lnTo>
                  <a:lnTo>
                    <a:pt x="314069" y="519017"/>
                  </a:lnTo>
                  <a:lnTo>
                    <a:pt x="339113" y="471771"/>
                  </a:lnTo>
                  <a:lnTo>
                    <a:pt x="363336" y="418369"/>
                  </a:lnTo>
                  <a:lnTo>
                    <a:pt x="385279" y="359206"/>
                  </a:lnTo>
                  <a:close/>
                </a:path>
                <a:path w="535304" h="836295">
                  <a:moveTo>
                    <a:pt x="423316" y="232841"/>
                  </a:moveTo>
                  <a:lnTo>
                    <a:pt x="419814" y="245948"/>
                  </a:lnTo>
                  <a:lnTo>
                    <a:pt x="416179" y="259283"/>
                  </a:lnTo>
                  <a:lnTo>
                    <a:pt x="419319" y="248040"/>
                  </a:lnTo>
                  <a:lnTo>
                    <a:pt x="421500" y="239937"/>
                  </a:lnTo>
                  <a:lnTo>
                    <a:pt x="422804" y="234898"/>
                  </a:lnTo>
                  <a:lnTo>
                    <a:pt x="423316" y="232841"/>
                  </a:lnTo>
                  <a:close/>
                </a:path>
                <a:path w="535304" h="836295">
                  <a:moveTo>
                    <a:pt x="491845" y="36868"/>
                  </a:moveTo>
                  <a:lnTo>
                    <a:pt x="487339" y="43470"/>
                  </a:lnTo>
                  <a:lnTo>
                    <a:pt x="483050" y="50450"/>
                  </a:lnTo>
                  <a:lnTo>
                    <a:pt x="478961" y="57802"/>
                  </a:lnTo>
                  <a:lnTo>
                    <a:pt x="475056" y="65519"/>
                  </a:lnTo>
                  <a:lnTo>
                    <a:pt x="479611" y="56924"/>
                  </a:lnTo>
                  <a:lnTo>
                    <a:pt x="483758" y="49603"/>
                  </a:lnTo>
                  <a:lnTo>
                    <a:pt x="487824" y="42934"/>
                  </a:lnTo>
                  <a:lnTo>
                    <a:pt x="491845" y="36868"/>
                  </a:lnTo>
                  <a:close/>
                </a:path>
                <a:path w="535304" h="836295">
                  <a:moveTo>
                    <a:pt x="534695" y="0"/>
                  </a:moveTo>
                  <a:lnTo>
                    <a:pt x="529898" y="2286"/>
                  </a:lnTo>
                  <a:lnTo>
                    <a:pt x="525589" y="4762"/>
                  </a:lnTo>
                  <a:lnTo>
                    <a:pt x="521385" y="7594"/>
                  </a:lnTo>
                  <a:lnTo>
                    <a:pt x="526199" y="4559"/>
                  </a:lnTo>
                  <a:lnTo>
                    <a:pt x="530504" y="2286"/>
                  </a:lnTo>
                  <a:lnTo>
                    <a:pt x="534809" y="342"/>
                  </a:lnTo>
                  <a:lnTo>
                    <a:pt x="534695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02662" y="2251593"/>
              <a:ext cx="609600" cy="1053465"/>
            </a:xfrm>
            <a:custGeom>
              <a:avLst/>
              <a:gdLst/>
              <a:ahLst/>
              <a:cxnLst/>
              <a:rect l="l" t="t" r="r" b="b"/>
              <a:pathLst>
                <a:path w="609600" h="1053464">
                  <a:moveTo>
                    <a:pt x="551840" y="0"/>
                  </a:moveTo>
                  <a:lnTo>
                    <a:pt x="510040" y="5293"/>
                  </a:lnTo>
                  <a:lnTo>
                    <a:pt x="462951" y="27498"/>
                  </a:lnTo>
                  <a:lnTo>
                    <a:pt x="434626" y="53683"/>
                  </a:lnTo>
                  <a:lnTo>
                    <a:pt x="410437" y="87325"/>
                  </a:lnTo>
                  <a:lnTo>
                    <a:pt x="388955" y="127718"/>
                  </a:lnTo>
                  <a:lnTo>
                    <a:pt x="368755" y="174160"/>
                  </a:lnTo>
                  <a:lnTo>
                    <a:pt x="348411" y="225945"/>
                  </a:lnTo>
                  <a:lnTo>
                    <a:pt x="329463" y="280107"/>
                  </a:lnTo>
                  <a:lnTo>
                    <a:pt x="317130" y="325849"/>
                  </a:lnTo>
                  <a:lnTo>
                    <a:pt x="309332" y="366762"/>
                  </a:lnTo>
                  <a:lnTo>
                    <a:pt x="303987" y="406439"/>
                  </a:lnTo>
                  <a:lnTo>
                    <a:pt x="299013" y="448472"/>
                  </a:lnTo>
                  <a:lnTo>
                    <a:pt x="292329" y="496452"/>
                  </a:lnTo>
                  <a:lnTo>
                    <a:pt x="281854" y="553972"/>
                  </a:lnTo>
                  <a:lnTo>
                    <a:pt x="265506" y="624624"/>
                  </a:lnTo>
                  <a:lnTo>
                    <a:pt x="244202" y="700703"/>
                  </a:lnTo>
                  <a:lnTo>
                    <a:pt x="222089" y="766169"/>
                  </a:lnTo>
                  <a:lnTo>
                    <a:pt x="199420" y="821983"/>
                  </a:lnTo>
                  <a:lnTo>
                    <a:pt x="176447" y="869110"/>
                  </a:lnTo>
                  <a:lnTo>
                    <a:pt x="153422" y="908510"/>
                  </a:lnTo>
                  <a:lnTo>
                    <a:pt x="130597" y="941148"/>
                  </a:lnTo>
                  <a:lnTo>
                    <a:pt x="86558" y="989987"/>
                  </a:lnTo>
                  <a:lnTo>
                    <a:pt x="46891" y="1022834"/>
                  </a:lnTo>
                  <a:lnTo>
                    <a:pt x="13471" y="1045253"/>
                  </a:lnTo>
                  <a:lnTo>
                    <a:pt x="0" y="1053160"/>
                  </a:lnTo>
                  <a:lnTo>
                    <a:pt x="13666" y="1049281"/>
                  </a:lnTo>
                  <a:lnTo>
                    <a:pt x="66662" y="1022807"/>
                  </a:lnTo>
                  <a:lnTo>
                    <a:pt x="97937" y="994902"/>
                  </a:lnTo>
                  <a:lnTo>
                    <a:pt x="107886" y="983500"/>
                  </a:lnTo>
                  <a:lnTo>
                    <a:pt x="170582" y="983500"/>
                  </a:lnTo>
                  <a:lnTo>
                    <a:pt x="221890" y="933142"/>
                  </a:lnTo>
                  <a:lnTo>
                    <a:pt x="265708" y="884161"/>
                  </a:lnTo>
                  <a:lnTo>
                    <a:pt x="309727" y="829170"/>
                  </a:lnTo>
                  <a:lnTo>
                    <a:pt x="344094" y="780691"/>
                  </a:lnTo>
                  <a:lnTo>
                    <a:pt x="388608" y="706999"/>
                  </a:lnTo>
                  <a:lnTo>
                    <a:pt x="414232" y="656135"/>
                  </a:lnTo>
                  <a:lnTo>
                    <a:pt x="435822" y="606476"/>
                  </a:lnTo>
                  <a:lnTo>
                    <a:pt x="454037" y="558114"/>
                  </a:lnTo>
                  <a:lnTo>
                    <a:pt x="472984" y="498508"/>
                  </a:lnTo>
                  <a:lnTo>
                    <a:pt x="484873" y="458381"/>
                  </a:lnTo>
                  <a:lnTo>
                    <a:pt x="501872" y="388839"/>
                  </a:lnTo>
                  <a:lnTo>
                    <a:pt x="511716" y="348246"/>
                  </a:lnTo>
                  <a:lnTo>
                    <a:pt x="524649" y="307653"/>
                  </a:lnTo>
                  <a:lnTo>
                    <a:pt x="543750" y="264617"/>
                  </a:lnTo>
                  <a:lnTo>
                    <a:pt x="567484" y="226780"/>
                  </a:lnTo>
                  <a:lnTo>
                    <a:pt x="598716" y="201307"/>
                  </a:lnTo>
                  <a:lnTo>
                    <a:pt x="603402" y="199085"/>
                  </a:lnTo>
                  <a:lnTo>
                    <a:pt x="594918" y="165045"/>
                  </a:lnTo>
                  <a:lnTo>
                    <a:pt x="590162" y="125885"/>
                  </a:lnTo>
                  <a:lnTo>
                    <a:pt x="591179" y="82463"/>
                  </a:lnTo>
                  <a:lnTo>
                    <a:pt x="600011" y="35636"/>
                  </a:lnTo>
                  <a:lnTo>
                    <a:pt x="602070" y="28580"/>
                  </a:lnTo>
                  <a:lnTo>
                    <a:pt x="604280" y="21678"/>
                  </a:lnTo>
                  <a:lnTo>
                    <a:pt x="606635" y="14930"/>
                  </a:lnTo>
                  <a:lnTo>
                    <a:pt x="609130" y="8331"/>
                  </a:lnTo>
                  <a:lnTo>
                    <a:pt x="594518" y="4720"/>
                  </a:lnTo>
                  <a:lnTo>
                    <a:pt x="580080" y="2112"/>
                  </a:lnTo>
                  <a:lnTo>
                    <a:pt x="565844" y="532"/>
                  </a:lnTo>
                  <a:lnTo>
                    <a:pt x="551840" y="0"/>
                  </a:lnTo>
                  <a:close/>
                </a:path>
                <a:path w="609600" h="1053464">
                  <a:moveTo>
                    <a:pt x="170582" y="983500"/>
                  </a:moveTo>
                  <a:lnTo>
                    <a:pt x="107886" y="983500"/>
                  </a:lnTo>
                  <a:lnTo>
                    <a:pt x="101172" y="998376"/>
                  </a:lnTo>
                  <a:lnTo>
                    <a:pt x="95665" y="1012732"/>
                  </a:lnTo>
                  <a:lnTo>
                    <a:pt x="92631" y="1024770"/>
                  </a:lnTo>
                  <a:lnTo>
                    <a:pt x="93332" y="1032687"/>
                  </a:lnTo>
                  <a:lnTo>
                    <a:pt x="93637" y="1033195"/>
                  </a:lnTo>
                  <a:lnTo>
                    <a:pt x="94018" y="1033640"/>
                  </a:lnTo>
                  <a:lnTo>
                    <a:pt x="95300" y="1034605"/>
                  </a:lnTo>
                  <a:lnTo>
                    <a:pt x="96405" y="1034910"/>
                  </a:lnTo>
                  <a:lnTo>
                    <a:pt x="97777" y="1034910"/>
                  </a:lnTo>
                  <a:lnTo>
                    <a:pt x="115797" y="1027558"/>
                  </a:lnTo>
                  <a:lnTo>
                    <a:pt x="144267" y="1006824"/>
                  </a:lnTo>
                  <a:lnTo>
                    <a:pt x="170582" y="983500"/>
                  </a:lnTo>
                  <a:close/>
                </a:path>
              </a:pathLst>
            </a:custGeom>
            <a:solidFill>
              <a:srgbClr val="471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92516" y="2094061"/>
              <a:ext cx="363220" cy="452755"/>
            </a:xfrm>
            <a:custGeom>
              <a:avLst/>
              <a:gdLst/>
              <a:ahLst/>
              <a:cxnLst/>
              <a:rect l="l" t="t" r="r" b="b"/>
              <a:pathLst>
                <a:path w="363220" h="452755">
                  <a:moveTo>
                    <a:pt x="186475" y="0"/>
                  </a:moveTo>
                  <a:lnTo>
                    <a:pt x="142922" y="22191"/>
                  </a:lnTo>
                  <a:lnTo>
                    <a:pt x="107260" y="47448"/>
                  </a:lnTo>
                  <a:lnTo>
                    <a:pt x="69610" y="83625"/>
                  </a:lnTo>
                  <a:lnTo>
                    <a:pt x="35422" y="131828"/>
                  </a:lnTo>
                  <a:lnTo>
                    <a:pt x="10148" y="193167"/>
                  </a:lnTo>
                  <a:lnTo>
                    <a:pt x="0" y="260590"/>
                  </a:lnTo>
                  <a:lnTo>
                    <a:pt x="4559" y="319871"/>
                  </a:lnTo>
                  <a:lnTo>
                    <a:pt x="17423" y="368323"/>
                  </a:lnTo>
                  <a:lnTo>
                    <a:pt x="32190" y="403260"/>
                  </a:lnTo>
                  <a:lnTo>
                    <a:pt x="42457" y="421995"/>
                  </a:lnTo>
                  <a:lnTo>
                    <a:pt x="190615" y="452755"/>
                  </a:lnTo>
                  <a:lnTo>
                    <a:pt x="200909" y="413449"/>
                  </a:lnTo>
                  <a:lnTo>
                    <a:pt x="213553" y="371425"/>
                  </a:lnTo>
                  <a:lnTo>
                    <a:pt x="228825" y="327003"/>
                  </a:lnTo>
                  <a:lnTo>
                    <a:pt x="247007" y="280499"/>
                  </a:lnTo>
                  <a:lnTo>
                    <a:pt x="268377" y="232232"/>
                  </a:lnTo>
                  <a:lnTo>
                    <a:pt x="291574" y="185615"/>
                  </a:lnTo>
                  <a:lnTo>
                    <a:pt x="315321" y="142670"/>
                  </a:lnTo>
                  <a:lnTo>
                    <a:pt x="339181" y="103389"/>
                  </a:lnTo>
                  <a:lnTo>
                    <a:pt x="362713" y="67767"/>
                  </a:lnTo>
                  <a:lnTo>
                    <a:pt x="186475" y="0"/>
                  </a:lnTo>
                  <a:close/>
                </a:path>
              </a:pathLst>
            </a:custGeom>
            <a:solidFill>
              <a:srgbClr val="B21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44598" y="2996882"/>
              <a:ext cx="249459" cy="33002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33088" y="3076912"/>
              <a:ext cx="112493" cy="15905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23751" y="2532113"/>
              <a:ext cx="1309890" cy="136118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5764" y="3256216"/>
              <a:ext cx="160324" cy="8077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275794" y="2600680"/>
              <a:ext cx="837565" cy="222885"/>
            </a:xfrm>
            <a:custGeom>
              <a:avLst/>
              <a:gdLst/>
              <a:ahLst/>
              <a:cxnLst/>
              <a:rect l="l" t="t" r="r" b="b"/>
              <a:pathLst>
                <a:path w="837565" h="222885">
                  <a:moveTo>
                    <a:pt x="310184" y="89255"/>
                  </a:moveTo>
                  <a:lnTo>
                    <a:pt x="269748" y="41656"/>
                  </a:lnTo>
                  <a:lnTo>
                    <a:pt x="227406" y="15963"/>
                  </a:lnTo>
                  <a:lnTo>
                    <a:pt x="180098" y="1651"/>
                  </a:lnTo>
                  <a:lnTo>
                    <a:pt x="130162" y="0"/>
                  </a:lnTo>
                  <a:lnTo>
                    <a:pt x="87236" y="9804"/>
                  </a:lnTo>
                  <a:lnTo>
                    <a:pt x="52387" y="27152"/>
                  </a:lnTo>
                  <a:lnTo>
                    <a:pt x="25260" y="48361"/>
                  </a:lnTo>
                  <a:lnTo>
                    <a:pt x="5499" y="69697"/>
                  </a:lnTo>
                  <a:lnTo>
                    <a:pt x="0" y="81318"/>
                  </a:lnTo>
                  <a:lnTo>
                    <a:pt x="304" y="93611"/>
                  </a:lnTo>
                  <a:lnTo>
                    <a:pt x="5969" y="104775"/>
                  </a:lnTo>
                  <a:lnTo>
                    <a:pt x="16522" y="112991"/>
                  </a:lnTo>
                  <a:lnTo>
                    <a:pt x="26581" y="115900"/>
                  </a:lnTo>
                  <a:lnTo>
                    <a:pt x="36715" y="115443"/>
                  </a:lnTo>
                  <a:lnTo>
                    <a:pt x="46024" y="111798"/>
                  </a:lnTo>
                  <a:lnTo>
                    <a:pt x="53644" y="105156"/>
                  </a:lnTo>
                  <a:lnTo>
                    <a:pt x="67144" y="90474"/>
                  </a:lnTo>
                  <a:lnTo>
                    <a:pt x="85585" y="75793"/>
                  </a:lnTo>
                  <a:lnTo>
                    <a:pt x="109118" y="63766"/>
                  </a:lnTo>
                  <a:lnTo>
                    <a:pt x="137871" y="57035"/>
                  </a:lnTo>
                  <a:lnTo>
                    <a:pt x="171691" y="58254"/>
                  </a:lnTo>
                  <a:lnTo>
                    <a:pt x="203809" y="68237"/>
                  </a:lnTo>
                  <a:lnTo>
                    <a:pt x="232638" y="86067"/>
                  </a:lnTo>
                  <a:lnTo>
                    <a:pt x="256603" y="110858"/>
                  </a:lnTo>
                  <a:lnTo>
                    <a:pt x="264185" y="117894"/>
                  </a:lnTo>
                  <a:lnTo>
                    <a:pt x="273570" y="121894"/>
                  </a:lnTo>
                  <a:lnTo>
                    <a:pt x="283806" y="122694"/>
                  </a:lnTo>
                  <a:lnTo>
                    <a:pt x="293903" y="120103"/>
                  </a:lnTo>
                  <a:lnTo>
                    <a:pt x="304342" y="112318"/>
                  </a:lnTo>
                  <a:lnTo>
                    <a:pt x="309905" y="101460"/>
                  </a:lnTo>
                  <a:lnTo>
                    <a:pt x="310184" y="89255"/>
                  </a:lnTo>
                  <a:close/>
                </a:path>
                <a:path w="837565" h="222885">
                  <a:moveTo>
                    <a:pt x="837323" y="193509"/>
                  </a:moveTo>
                  <a:lnTo>
                    <a:pt x="804786" y="140195"/>
                  </a:lnTo>
                  <a:lnTo>
                    <a:pt x="766978" y="108204"/>
                  </a:lnTo>
                  <a:lnTo>
                    <a:pt x="722490" y="86702"/>
                  </a:lnTo>
                  <a:lnTo>
                    <a:pt x="673417" y="77292"/>
                  </a:lnTo>
                  <a:lnTo>
                    <a:pt x="629462" y="80276"/>
                  </a:lnTo>
                  <a:lnTo>
                    <a:pt x="592340" y="91986"/>
                  </a:lnTo>
                  <a:lnTo>
                    <a:pt x="539407" y="126707"/>
                  </a:lnTo>
                  <a:lnTo>
                    <a:pt x="530555" y="149517"/>
                  </a:lnTo>
                  <a:lnTo>
                    <a:pt x="534403" y="161429"/>
                  </a:lnTo>
                  <a:lnTo>
                    <a:pt x="572884" y="174599"/>
                  </a:lnTo>
                  <a:lnTo>
                    <a:pt x="597052" y="156832"/>
                  </a:lnTo>
                  <a:lnTo>
                    <a:pt x="617562" y="145199"/>
                  </a:lnTo>
                  <a:lnTo>
                    <a:pt x="642683" y="136994"/>
                  </a:lnTo>
                  <a:lnTo>
                    <a:pt x="672147" y="134835"/>
                  </a:lnTo>
                  <a:lnTo>
                    <a:pt x="705345" y="141300"/>
                  </a:lnTo>
                  <a:lnTo>
                    <a:pt x="735507" y="156159"/>
                  </a:lnTo>
                  <a:lnTo>
                    <a:pt x="761225" y="178269"/>
                  </a:lnTo>
                  <a:lnTo>
                    <a:pt x="781037" y="206502"/>
                  </a:lnTo>
                  <a:lnTo>
                    <a:pt x="787425" y="214630"/>
                  </a:lnTo>
                  <a:lnTo>
                    <a:pt x="796074" y="220040"/>
                  </a:lnTo>
                  <a:lnTo>
                    <a:pt x="806056" y="222427"/>
                  </a:lnTo>
                  <a:lnTo>
                    <a:pt x="816432" y="221449"/>
                  </a:lnTo>
                  <a:lnTo>
                    <a:pt x="827951" y="215379"/>
                  </a:lnTo>
                  <a:lnTo>
                    <a:pt x="835126" y="205524"/>
                  </a:lnTo>
                  <a:lnTo>
                    <a:pt x="837323" y="193509"/>
                  </a:lnTo>
                  <a:close/>
                </a:path>
              </a:pathLst>
            </a:custGeom>
            <a:solidFill>
              <a:srgbClr val="662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38038" y="3271837"/>
              <a:ext cx="625132" cy="62107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0731" y="2926749"/>
              <a:ext cx="141262" cy="19329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4988" y="2980348"/>
              <a:ext cx="143826" cy="1895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01375" y="3441086"/>
              <a:ext cx="77515" cy="14226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576658" y="1962938"/>
              <a:ext cx="1754505" cy="1633220"/>
            </a:xfrm>
            <a:custGeom>
              <a:avLst/>
              <a:gdLst/>
              <a:ahLst/>
              <a:cxnLst/>
              <a:rect l="l" t="t" r="r" b="b"/>
              <a:pathLst>
                <a:path w="1754504" h="1633220">
                  <a:moveTo>
                    <a:pt x="993632" y="0"/>
                  </a:moveTo>
                  <a:lnTo>
                    <a:pt x="969868" y="200"/>
                  </a:lnTo>
                  <a:lnTo>
                    <a:pt x="944695" y="1194"/>
                  </a:lnTo>
                  <a:lnTo>
                    <a:pt x="920966" y="795"/>
                  </a:lnTo>
                  <a:lnTo>
                    <a:pt x="855662" y="2699"/>
                  </a:lnTo>
                  <a:lnTo>
                    <a:pt x="815300" y="6032"/>
                  </a:lnTo>
                  <a:lnTo>
                    <a:pt x="770607" y="11640"/>
                  </a:lnTo>
                  <a:lnTo>
                    <a:pt x="722189" y="20039"/>
                  </a:lnTo>
                  <a:lnTo>
                    <a:pt x="670654" y="31742"/>
                  </a:lnTo>
                  <a:lnTo>
                    <a:pt x="616608" y="47266"/>
                  </a:lnTo>
                  <a:lnTo>
                    <a:pt x="560658" y="67126"/>
                  </a:lnTo>
                  <a:lnTo>
                    <a:pt x="503411" y="91837"/>
                  </a:lnTo>
                  <a:lnTo>
                    <a:pt x="445473" y="121914"/>
                  </a:lnTo>
                  <a:lnTo>
                    <a:pt x="387451" y="157873"/>
                  </a:lnTo>
                  <a:lnTo>
                    <a:pt x="329951" y="200229"/>
                  </a:lnTo>
                  <a:lnTo>
                    <a:pt x="272328" y="250679"/>
                  </a:lnTo>
                  <a:lnTo>
                    <a:pt x="239863" y="283296"/>
                  </a:lnTo>
                  <a:lnTo>
                    <a:pt x="206177" y="321003"/>
                  </a:lnTo>
                  <a:lnTo>
                    <a:pt x="172182" y="363918"/>
                  </a:lnTo>
                  <a:lnTo>
                    <a:pt x="138788" y="412162"/>
                  </a:lnTo>
                  <a:lnTo>
                    <a:pt x="106907" y="465856"/>
                  </a:lnTo>
                  <a:lnTo>
                    <a:pt x="77450" y="525120"/>
                  </a:lnTo>
                  <a:lnTo>
                    <a:pt x="61416" y="563439"/>
                  </a:lnTo>
                  <a:lnTo>
                    <a:pt x="39662" y="626460"/>
                  </a:lnTo>
                  <a:lnTo>
                    <a:pt x="28533" y="666125"/>
                  </a:lnTo>
                  <a:lnTo>
                    <a:pt x="18245" y="710632"/>
                  </a:lnTo>
                  <a:lnTo>
                    <a:pt x="9555" y="759539"/>
                  </a:lnTo>
                  <a:lnTo>
                    <a:pt x="3221" y="812402"/>
                  </a:lnTo>
                  <a:lnTo>
                    <a:pt x="0" y="868775"/>
                  </a:lnTo>
                  <a:lnTo>
                    <a:pt x="648" y="928215"/>
                  </a:lnTo>
                  <a:lnTo>
                    <a:pt x="5922" y="990278"/>
                  </a:lnTo>
                  <a:lnTo>
                    <a:pt x="16581" y="1054520"/>
                  </a:lnTo>
                  <a:lnTo>
                    <a:pt x="33381" y="1120496"/>
                  </a:lnTo>
                  <a:lnTo>
                    <a:pt x="53969" y="1179978"/>
                  </a:lnTo>
                  <a:lnTo>
                    <a:pt x="77095" y="1233286"/>
                  </a:lnTo>
                  <a:lnTo>
                    <a:pt x="101439" y="1280453"/>
                  </a:lnTo>
                  <a:lnTo>
                    <a:pt x="125680" y="1321511"/>
                  </a:lnTo>
                  <a:lnTo>
                    <a:pt x="148498" y="1356493"/>
                  </a:lnTo>
                  <a:lnTo>
                    <a:pt x="205166" y="1434310"/>
                  </a:lnTo>
                  <a:lnTo>
                    <a:pt x="242225" y="1478415"/>
                  </a:lnTo>
                  <a:lnTo>
                    <a:pt x="279121" y="1517906"/>
                  </a:lnTo>
                  <a:lnTo>
                    <a:pt x="315227" y="1552944"/>
                  </a:lnTo>
                  <a:lnTo>
                    <a:pt x="349916" y="1583691"/>
                  </a:lnTo>
                  <a:lnTo>
                    <a:pt x="382558" y="1610307"/>
                  </a:lnTo>
                  <a:lnTo>
                    <a:pt x="412527" y="1632954"/>
                  </a:lnTo>
                  <a:lnTo>
                    <a:pt x="371887" y="1359688"/>
                  </a:lnTo>
                  <a:lnTo>
                    <a:pt x="346163" y="1352969"/>
                  </a:lnTo>
                  <a:lnTo>
                    <a:pt x="311182" y="1339166"/>
                  </a:lnTo>
                  <a:lnTo>
                    <a:pt x="272051" y="1315613"/>
                  </a:lnTo>
                  <a:lnTo>
                    <a:pt x="233876" y="1279640"/>
                  </a:lnTo>
                  <a:lnTo>
                    <a:pt x="209456" y="1245058"/>
                  </a:lnTo>
                  <a:lnTo>
                    <a:pt x="188274" y="1202747"/>
                  </a:lnTo>
                  <a:lnTo>
                    <a:pt x="175270" y="1157285"/>
                  </a:lnTo>
                  <a:lnTo>
                    <a:pt x="175387" y="1113246"/>
                  </a:lnTo>
                  <a:lnTo>
                    <a:pt x="193566" y="1075208"/>
                  </a:lnTo>
                  <a:lnTo>
                    <a:pt x="221981" y="1053514"/>
                  </a:lnTo>
                  <a:lnTo>
                    <a:pt x="257790" y="1042561"/>
                  </a:lnTo>
                  <a:lnTo>
                    <a:pt x="296618" y="1042531"/>
                  </a:lnTo>
                  <a:lnTo>
                    <a:pt x="334092" y="1053605"/>
                  </a:lnTo>
                  <a:lnTo>
                    <a:pt x="370800" y="1080190"/>
                  </a:lnTo>
                  <a:lnTo>
                    <a:pt x="396202" y="1118124"/>
                  </a:lnTo>
                  <a:lnTo>
                    <a:pt x="408178" y="1163655"/>
                  </a:lnTo>
                  <a:lnTo>
                    <a:pt x="404602" y="1213028"/>
                  </a:lnTo>
                  <a:lnTo>
                    <a:pt x="446868" y="818668"/>
                  </a:lnTo>
                  <a:lnTo>
                    <a:pt x="652633" y="613360"/>
                  </a:lnTo>
                  <a:lnTo>
                    <a:pt x="640600" y="671746"/>
                  </a:lnTo>
                  <a:lnTo>
                    <a:pt x="637266" y="716908"/>
                  </a:lnTo>
                  <a:lnTo>
                    <a:pt x="642628" y="748846"/>
                  </a:lnTo>
                  <a:lnTo>
                    <a:pt x="656684" y="767563"/>
                  </a:lnTo>
                  <a:lnTo>
                    <a:pt x="675621" y="773078"/>
                  </a:lnTo>
                  <a:lnTo>
                    <a:pt x="700927" y="768908"/>
                  </a:lnTo>
                  <a:lnTo>
                    <a:pt x="770646" y="731510"/>
                  </a:lnTo>
                  <a:lnTo>
                    <a:pt x="815059" y="698283"/>
                  </a:lnTo>
                  <a:lnTo>
                    <a:pt x="865841" y="655368"/>
                  </a:lnTo>
                  <a:lnTo>
                    <a:pt x="922991" y="602768"/>
                  </a:lnTo>
                  <a:lnTo>
                    <a:pt x="902590" y="680616"/>
                  </a:lnTo>
                  <a:lnTo>
                    <a:pt x="894063" y="740139"/>
                  </a:lnTo>
                  <a:lnTo>
                    <a:pt x="897409" y="781338"/>
                  </a:lnTo>
                  <a:lnTo>
                    <a:pt x="912627" y="804215"/>
                  </a:lnTo>
                  <a:lnTo>
                    <a:pt x="928947" y="809257"/>
                  </a:lnTo>
                  <a:lnTo>
                    <a:pt x="950313" y="806508"/>
                  </a:lnTo>
                  <a:lnTo>
                    <a:pt x="1008183" y="777642"/>
                  </a:lnTo>
                  <a:lnTo>
                    <a:pt x="1044688" y="751524"/>
                  </a:lnTo>
                  <a:lnTo>
                    <a:pt x="1086240" y="717617"/>
                  </a:lnTo>
                  <a:lnTo>
                    <a:pt x="1132839" y="675922"/>
                  </a:lnTo>
                  <a:lnTo>
                    <a:pt x="1184484" y="626437"/>
                  </a:lnTo>
                  <a:lnTo>
                    <a:pt x="1241176" y="569164"/>
                  </a:lnTo>
                  <a:lnTo>
                    <a:pt x="1206980" y="656375"/>
                  </a:lnTo>
                  <a:lnTo>
                    <a:pt x="1187452" y="720710"/>
                  </a:lnTo>
                  <a:lnTo>
                    <a:pt x="1179432" y="765747"/>
                  </a:lnTo>
                  <a:lnTo>
                    <a:pt x="1179763" y="795061"/>
                  </a:lnTo>
                  <a:lnTo>
                    <a:pt x="1185285" y="812229"/>
                  </a:lnTo>
                  <a:lnTo>
                    <a:pt x="1192840" y="820827"/>
                  </a:lnTo>
                  <a:lnTo>
                    <a:pt x="1217003" y="826233"/>
                  </a:lnTo>
                  <a:lnTo>
                    <a:pt x="1250090" y="816880"/>
                  </a:lnTo>
                  <a:lnTo>
                    <a:pt x="1289622" y="795900"/>
                  </a:lnTo>
                  <a:lnTo>
                    <a:pt x="1333120" y="766426"/>
                  </a:lnTo>
                  <a:lnTo>
                    <a:pt x="1378104" y="731593"/>
                  </a:lnTo>
                  <a:lnTo>
                    <a:pt x="1422096" y="694533"/>
                  </a:lnTo>
                  <a:lnTo>
                    <a:pt x="1462615" y="658378"/>
                  </a:lnTo>
                  <a:lnTo>
                    <a:pt x="1497183" y="626263"/>
                  </a:lnTo>
                  <a:lnTo>
                    <a:pt x="1488395" y="656885"/>
                  </a:lnTo>
                  <a:lnTo>
                    <a:pt x="1477330" y="692236"/>
                  </a:lnTo>
                  <a:lnTo>
                    <a:pt x="1463764" y="731783"/>
                  </a:lnTo>
                  <a:lnTo>
                    <a:pt x="1447475" y="774993"/>
                  </a:lnTo>
                  <a:lnTo>
                    <a:pt x="1418130" y="845176"/>
                  </a:lnTo>
                  <a:lnTo>
                    <a:pt x="1413001" y="863382"/>
                  </a:lnTo>
                  <a:lnTo>
                    <a:pt x="1415636" y="875983"/>
                  </a:lnTo>
                  <a:lnTo>
                    <a:pt x="1433873" y="889351"/>
                  </a:lnTo>
                  <a:lnTo>
                    <a:pt x="1465467" y="895710"/>
                  </a:lnTo>
                  <a:lnTo>
                    <a:pt x="1506538" y="894746"/>
                  </a:lnTo>
                  <a:lnTo>
                    <a:pt x="1553207" y="886146"/>
                  </a:lnTo>
                  <a:lnTo>
                    <a:pt x="1601594" y="869600"/>
                  </a:lnTo>
                  <a:lnTo>
                    <a:pt x="1647818" y="844794"/>
                  </a:lnTo>
                  <a:lnTo>
                    <a:pt x="1688000" y="811416"/>
                  </a:lnTo>
                  <a:lnTo>
                    <a:pt x="1715332" y="775514"/>
                  </a:lnTo>
                  <a:lnTo>
                    <a:pt x="1734968" y="734583"/>
                  </a:lnTo>
                  <a:lnTo>
                    <a:pt x="1747530" y="689637"/>
                  </a:lnTo>
                  <a:lnTo>
                    <a:pt x="1753641" y="641690"/>
                  </a:lnTo>
                  <a:lnTo>
                    <a:pt x="1753923" y="591756"/>
                  </a:lnTo>
                  <a:lnTo>
                    <a:pt x="1748997" y="540848"/>
                  </a:lnTo>
                  <a:lnTo>
                    <a:pt x="1739487" y="489980"/>
                  </a:lnTo>
                  <a:lnTo>
                    <a:pt x="1726015" y="440167"/>
                  </a:lnTo>
                  <a:lnTo>
                    <a:pt x="1709203" y="392421"/>
                  </a:lnTo>
                  <a:lnTo>
                    <a:pt x="1689674" y="347757"/>
                  </a:lnTo>
                  <a:lnTo>
                    <a:pt x="1668049" y="307188"/>
                  </a:lnTo>
                  <a:lnTo>
                    <a:pt x="1632551" y="254686"/>
                  </a:lnTo>
                  <a:lnTo>
                    <a:pt x="1592233" y="208482"/>
                  </a:lnTo>
                  <a:lnTo>
                    <a:pt x="1547896" y="168180"/>
                  </a:lnTo>
                  <a:lnTo>
                    <a:pt x="1500339" y="133381"/>
                  </a:lnTo>
                  <a:lnTo>
                    <a:pt x="1450364" y="103688"/>
                  </a:lnTo>
                  <a:lnTo>
                    <a:pt x="1398770" y="78702"/>
                  </a:lnTo>
                  <a:lnTo>
                    <a:pt x="1346357" y="58025"/>
                  </a:lnTo>
                  <a:lnTo>
                    <a:pt x="1293926" y="41260"/>
                  </a:lnTo>
                  <a:lnTo>
                    <a:pt x="1242278" y="28009"/>
                  </a:lnTo>
                  <a:lnTo>
                    <a:pt x="1192212" y="17873"/>
                  </a:lnTo>
                  <a:lnTo>
                    <a:pt x="1144529" y="10455"/>
                  </a:lnTo>
                  <a:lnTo>
                    <a:pt x="1100029" y="5356"/>
                  </a:lnTo>
                  <a:lnTo>
                    <a:pt x="1059513" y="2179"/>
                  </a:lnTo>
                  <a:lnTo>
                    <a:pt x="1023781" y="527"/>
                  </a:lnTo>
                  <a:lnTo>
                    <a:pt x="993632" y="0"/>
                  </a:lnTo>
                  <a:close/>
                </a:path>
              </a:pathLst>
            </a:custGeom>
            <a:solidFill>
              <a:srgbClr val="5623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94079" y="2590662"/>
              <a:ext cx="325755" cy="758190"/>
            </a:xfrm>
            <a:custGeom>
              <a:avLst/>
              <a:gdLst/>
              <a:ahLst/>
              <a:cxnLst/>
              <a:rect l="l" t="t" r="r" b="b"/>
              <a:pathLst>
                <a:path w="325754" h="758189">
                  <a:moveTo>
                    <a:pt x="40170" y="561352"/>
                  </a:moveTo>
                  <a:lnTo>
                    <a:pt x="68598" y="624576"/>
                  </a:lnTo>
                  <a:lnTo>
                    <a:pt x="97815" y="677694"/>
                  </a:lnTo>
                  <a:lnTo>
                    <a:pt x="125955" y="721729"/>
                  </a:lnTo>
                  <a:lnTo>
                    <a:pt x="151155" y="757707"/>
                  </a:lnTo>
                  <a:lnTo>
                    <a:pt x="126484" y="721953"/>
                  </a:lnTo>
                  <a:lnTo>
                    <a:pt x="98205" y="677346"/>
                  </a:lnTo>
                  <a:lnTo>
                    <a:pt x="68655" y="623831"/>
                  </a:lnTo>
                  <a:lnTo>
                    <a:pt x="40170" y="561352"/>
                  </a:lnTo>
                  <a:close/>
                </a:path>
                <a:path w="325754" h="758189">
                  <a:moveTo>
                    <a:pt x="317411" y="426224"/>
                  </a:moveTo>
                  <a:lnTo>
                    <a:pt x="320065" y="427558"/>
                  </a:lnTo>
                  <a:lnTo>
                    <a:pt x="322719" y="428967"/>
                  </a:lnTo>
                  <a:lnTo>
                    <a:pt x="325374" y="430428"/>
                  </a:lnTo>
                  <a:lnTo>
                    <a:pt x="322783" y="428929"/>
                  </a:lnTo>
                  <a:lnTo>
                    <a:pt x="320128" y="427532"/>
                  </a:lnTo>
                  <a:lnTo>
                    <a:pt x="317411" y="426224"/>
                  </a:lnTo>
                  <a:close/>
                </a:path>
                <a:path w="325754" h="758189">
                  <a:moveTo>
                    <a:pt x="21856" y="0"/>
                  </a:moveTo>
                  <a:lnTo>
                    <a:pt x="15814" y="20641"/>
                  </a:lnTo>
                  <a:lnTo>
                    <a:pt x="10123" y="42017"/>
                  </a:lnTo>
                  <a:lnTo>
                    <a:pt x="4834" y="64118"/>
                  </a:lnTo>
                  <a:lnTo>
                    <a:pt x="0" y="86931"/>
                  </a:lnTo>
                  <a:lnTo>
                    <a:pt x="5067" y="63323"/>
                  </a:lnTo>
                  <a:lnTo>
                    <a:pt x="10466" y="40927"/>
                  </a:lnTo>
                  <a:lnTo>
                    <a:pt x="16096" y="19799"/>
                  </a:lnTo>
                  <a:lnTo>
                    <a:pt x="21856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50055" y="3007206"/>
              <a:ext cx="198755" cy="315595"/>
            </a:xfrm>
            <a:custGeom>
              <a:avLst/>
              <a:gdLst/>
              <a:ahLst/>
              <a:cxnLst/>
              <a:rect l="l" t="t" r="r" b="b"/>
              <a:pathLst>
                <a:path w="198754" h="315595">
                  <a:moveTo>
                    <a:pt x="60477" y="235369"/>
                  </a:moveTo>
                  <a:lnTo>
                    <a:pt x="98643" y="271342"/>
                  </a:lnTo>
                  <a:lnTo>
                    <a:pt x="137768" y="294895"/>
                  </a:lnTo>
                  <a:lnTo>
                    <a:pt x="172746" y="308697"/>
                  </a:lnTo>
                  <a:lnTo>
                    <a:pt x="198475" y="315417"/>
                  </a:lnTo>
                  <a:lnTo>
                    <a:pt x="172741" y="308097"/>
                  </a:lnTo>
                  <a:lnTo>
                    <a:pt x="138153" y="293866"/>
                  </a:lnTo>
                  <a:lnTo>
                    <a:pt x="99227" y="270399"/>
                  </a:lnTo>
                  <a:lnTo>
                    <a:pt x="60477" y="235369"/>
                  </a:lnTo>
                  <a:close/>
                </a:path>
                <a:path w="198754" h="315595">
                  <a:moveTo>
                    <a:pt x="357" y="78240"/>
                  </a:moveTo>
                  <a:lnTo>
                    <a:pt x="127" y="80187"/>
                  </a:lnTo>
                  <a:lnTo>
                    <a:pt x="0" y="88201"/>
                  </a:lnTo>
                  <a:lnTo>
                    <a:pt x="357" y="78240"/>
                  </a:lnTo>
                  <a:close/>
                </a:path>
                <a:path w="198754" h="315595">
                  <a:moveTo>
                    <a:pt x="637" y="75876"/>
                  </a:moveTo>
                  <a:lnTo>
                    <a:pt x="393" y="77228"/>
                  </a:lnTo>
                  <a:lnTo>
                    <a:pt x="357" y="78240"/>
                  </a:lnTo>
                  <a:lnTo>
                    <a:pt x="637" y="75876"/>
                  </a:lnTo>
                  <a:close/>
                </a:path>
                <a:path w="198754" h="315595">
                  <a:moveTo>
                    <a:pt x="2908" y="64846"/>
                  </a:moveTo>
                  <a:lnTo>
                    <a:pt x="1054" y="72351"/>
                  </a:lnTo>
                  <a:lnTo>
                    <a:pt x="637" y="75876"/>
                  </a:lnTo>
                  <a:lnTo>
                    <a:pt x="1765" y="69608"/>
                  </a:lnTo>
                  <a:lnTo>
                    <a:pt x="2908" y="64846"/>
                  </a:lnTo>
                  <a:close/>
                </a:path>
                <a:path w="198754" h="315595">
                  <a:moveTo>
                    <a:pt x="4556" y="59171"/>
                  </a:moveTo>
                  <a:lnTo>
                    <a:pt x="4432" y="59461"/>
                  </a:lnTo>
                  <a:lnTo>
                    <a:pt x="4127" y="60375"/>
                  </a:lnTo>
                  <a:lnTo>
                    <a:pt x="4556" y="59171"/>
                  </a:lnTo>
                  <a:close/>
                </a:path>
                <a:path w="198754" h="315595">
                  <a:moveTo>
                    <a:pt x="29006" y="22123"/>
                  </a:moveTo>
                  <a:lnTo>
                    <a:pt x="4556" y="59171"/>
                  </a:lnTo>
                  <a:lnTo>
                    <a:pt x="10033" y="46393"/>
                  </a:lnTo>
                  <a:lnTo>
                    <a:pt x="16651" y="35840"/>
                  </a:lnTo>
                  <a:lnTo>
                    <a:pt x="23290" y="27777"/>
                  </a:lnTo>
                  <a:lnTo>
                    <a:pt x="29006" y="22123"/>
                  </a:lnTo>
                  <a:close/>
                </a:path>
                <a:path w="198754" h="315595">
                  <a:moveTo>
                    <a:pt x="143776" y="2806"/>
                  </a:moveTo>
                  <a:lnTo>
                    <a:pt x="173685" y="16979"/>
                  </a:lnTo>
                  <a:lnTo>
                    <a:pt x="173583" y="16408"/>
                  </a:lnTo>
                  <a:lnTo>
                    <a:pt x="149567" y="4584"/>
                  </a:lnTo>
                  <a:lnTo>
                    <a:pt x="143776" y="2806"/>
                  </a:lnTo>
                  <a:close/>
                </a:path>
                <a:path w="198754" h="315595">
                  <a:moveTo>
                    <a:pt x="75031" y="0"/>
                  </a:moveTo>
                  <a:lnTo>
                    <a:pt x="72555" y="546"/>
                  </a:lnTo>
                  <a:lnTo>
                    <a:pt x="70104" y="1168"/>
                  </a:lnTo>
                  <a:lnTo>
                    <a:pt x="67691" y="1866"/>
                  </a:lnTo>
                  <a:lnTo>
                    <a:pt x="69710" y="1320"/>
                  </a:lnTo>
                  <a:lnTo>
                    <a:pt x="75031" y="0"/>
                  </a:lnTo>
                  <a:close/>
                </a:path>
              </a:pathLst>
            </a:custGeom>
            <a:solidFill>
              <a:srgbClr val="C98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23648" y="2890646"/>
              <a:ext cx="88188" cy="18110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577252" y="2428537"/>
              <a:ext cx="434975" cy="1167765"/>
            </a:xfrm>
            <a:custGeom>
              <a:avLst/>
              <a:gdLst/>
              <a:ahLst/>
              <a:cxnLst/>
              <a:rect l="l" t="t" r="r" b="b"/>
              <a:pathLst>
                <a:path w="434975" h="1167764">
                  <a:moveTo>
                    <a:pt x="106453" y="0"/>
                  </a:moveTo>
                  <a:lnTo>
                    <a:pt x="71850" y="71624"/>
                  </a:lnTo>
                  <a:lnTo>
                    <a:pt x="54720" y="114578"/>
                  </a:lnTo>
                  <a:lnTo>
                    <a:pt x="38686" y="162128"/>
                  </a:lnTo>
                  <a:lnTo>
                    <a:pt x="27296" y="203055"/>
                  </a:lnTo>
                  <a:lnTo>
                    <a:pt x="16829" y="249059"/>
                  </a:lnTo>
                  <a:lnTo>
                    <a:pt x="6993" y="309759"/>
                  </a:lnTo>
                  <a:lnTo>
                    <a:pt x="1777" y="364682"/>
                  </a:lnTo>
                  <a:lnTo>
                    <a:pt x="0" y="416200"/>
                  </a:lnTo>
                  <a:lnTo>
                    <a:pt x="1015" y="463940"/>
                  </a:lnTo>
                  <a:lnTo>
                    <a:pt x="4177" y="507530"/>
                  </a:lnTo>
                  <a:lnTo>
                    <a:pt x="8838" y="546598"/>
                  </a:lnTo>
                  <a:lnTo>
                    <a:pt x="20984" y="610548"/>
                  </a:lnTo>
                  <a:lnTo>
                    <a:pt x="41856" y="682480"/>
                  </a:lnTo>
                  <a:lnTo>
                    <a:pt x="56999" y="723480"/>
                  </a:lnTo>
                  <a:lnTo>
                    <a:pt x="85485" y="785958"/>
                  </a:lnTo>
                  <a:lnTo>
                    <a:pt x="115033" y="839469"/>
                  </a:lnTo>
                  <a:lnTo>
                    <a:pt x="143308" y="884075"/>
                  </a:lnTo>
                  <a:lnTo>
                    <a:pt x="167972" y="919835"/>
                  </a:lnTo>
                  <a:lnTo>
                    <a:pt x="192807" y="953213"/>
                  </a:lnTo>
                  <a:lnTo>
                    <a:pt x="222350" y="989789"/>
                  </a:lnTo>
                  <a:lnTo>
                    <a:pt x="256846" y="1028846"/>
                  </a:lnTo>
                  <a:lnTo>
                    <a:pt x="296542" y="1069665"/>
                  </a:lnTo>
                  <a:lnTo>
                    <a:pt x="341682" y="1111529"/>
                  </a:lnTo>
                  <a:lnTo>
                    <a:pt x="411939" y="1167345"/>
                  </a:lnTo>
                  <a:lnTo>
                    <a:pt x="371286" y="894092"/>
                  </a:lnTo>
                  <a:lnTo>
                    <a:pt x="345552" y="887366"/>
                  </a:lnTo>
                  <a:lnTo>
                    <a:pt x="310575" y="873559"/>
                  </a:lnTo>
                  <a:lnTo>
                    <a:pt x="271448" y="850005"/>
                  </a:lnTo>
                  <a:lnTo>
                    <a:pt x="233275" y="814031"/>
                  </a:lnTo>
                  <a:lnTo>
                    <a:pt x="196167" y="758214"/>
                  </a:lnTo>
                  <a:lnTo>
                    <a:pt x="181002" y="721664"/>
                  </a:lnTo>
                  <a:lnTo>
                    <a:pt x="172830" y="676869"/>
                  </a:lnTo>
                  <a:lnTo>
                    <a:pt x="172938" y="658850"/>
                  </a:lnTo>
                  <a:lnTo>
                    <a:pt x="187704" y="616441"/>
                  </a:lnTo>
                  <a:lnTo>
                    <a:pt x="222148" y="587192"/>
                  </a:lnTo>
                  <a:lnTo>
                    <a:pt x="262876" y="576113"/>
                  </a:lnTo>
                  <a:lnTo>
                    <a:pt x="276785" y="575360"/>
                  </a:lnTo>
                  <a:lnTo>
                    <a:pt x="422447" y="575360"/>
                  </a:lnTo>
                  <a:lnTo>
                    <a:pt x="431589" y="490054"/>
                  </a:lnTo>
                  <a:lnTo>
                    <a:pt x="346623" y="490054"/>
                  </a:lnTo>
                  <a:lnTo>
                    <a:pt x="332367" y="489341"/>
                  </a:lnTo>
                  <a:lnTo>
                    <a:pt x="330928" y="489140"/>
                  </a:lnTo>
                  <a:lnTo>
                    <a:pt x="161114" y="489140"/>
                  </a:lnTo>
                  <a:lnTo>
                    <a:pt x="108885" y="450899"/>
                  </a:lnTo>
                  <a:lnTo>
                    <a:pt x="84990" y="399961"/>
                  </a:lnTo>
                  <a:lnTo>
                    <a:pt x="71289" y="345327"/>
                  </a:lnTo>
                  <a:lnTo>
                    <a:pt x="67253" y="299521"/>
                  </a:lnTo>
                  <a:lnTo>
                    <a:pt x="68008" y="237846"/>
                  </a:lnTo>
                  <a:lnTo>
                    <a:pt x="75744" y="157645"/>
                  </a:lnTo>
                  <a:lnTo>
                    <a:pt x="80466" y="125099"/>
                  </a:lnTo>
                  <a:lnTo>
                    <a:pt x="86932" y="87676"/>
                  </a:lnTo>
                  <a:lnTo>
                    <a:pt x="95481" y="45825"/>
                  </a:lnTo>
                  <a:lnTo>
                    <a:pt x="106453" y="0"/>
                  </a:lnTo>
                  <a:close/>
                </a:path>
                <a:path w="434975" h="1167764">
                  <a:moveTo>
                    <a:pt x="422447" y="575360"/>
                  </a:moveTo>
                  <a:lnTo>
                    <a:pt x="276785" y="575360"/>
                  </a:lnTo>
                  <a:lnTo>
                    <a:pt x="290257" y="576047"/>
                  </a:lnTo>
                  <a:lnTo>
                    <a:pt x="301644" y="577702"/>
                  </a:lnTo>
                  <a:lnTo>
                    <a:pt x="339612" y="591058"/>
                  </a:lnTo>
                  <a:lnTo>
                    <a:pt x="370218" y="614600"/>
                  </a:lnTo>
                  <a:lnTo>
                    <a:pt x="397985" y="657634"/>
                  </a:lnTo>
                  <a:lnTo>
                    <a:pt x="407849" y="701281"/>
                  </a:lnTo>
                  <a:lnTo>
                    <a:pt x="409560" y="688119"/>
                  </a:lnTo>
                  <a:lnTo>
                    <a:pt x="411288" y="674573"/>
                  </a:lnTo>
                  <a:lnTo>
                    <a:pt x="412904" y="661692"/>
                  </a:lnTo>
                  <a:lnTo>
                    <a:pt x="415177" y="643204"/>
                  </a:lnTo>
                  <a:lnTo>
                    <a:pt x="422447" y="575360"/>
                  </a:lnTo>
                  <a:close/>
                </a:path>
                <a:path w="434975" h="1167764">
                  <a:moveTo>
                    <a:pt x="434583" y="462064"/>
                  </a:moveTo>
                  <a:lnTo>
                    <a:pt x="386836" y="484281"/>
                  </a:lnTo>
                  <a:lnTo>
                    <a:pt x="346623" y="490054"/>
                  </a:lnTo>
                  <a:lnTo>
                    <a:pt x="431589" y="490054"/>
                  </a:lnTo>
                  <a:lnTo>
                    <a:pt x="434583" y="462114"/>
                  </a:lnTo>
                  <a:close/>
                </a:path>
                <a:path w="434975" h="1167764">
                  <a:moveTo>
                    <a:pt x="239016" y="473456"/>
                  </a:moveTo>
                  <a:lnTo>
                    <a:pt x="191408" y="481168"/>
                  </a:lnTo>
                  <a:lnTo>
                    <a:pt x="180586" y="485063"/>
                  </a:lnTo>
                  <a:lnTo>
                    <a:pt x="171931" y="487987"/>
                  </a:lnTo>
                  <a:lnTo>
                    <a:pt x="163451" y="489140"/>
                  </a:lnTo>
                  <a:lnTo>
                    <a:pt x="330928" y="489140"/>
                  </a:lnTo>
                  <a:lnTo>
                    <a:pt x="318873" y="487459"/>
                  </a:lnTo>
                  <a:lnTo>
                    <a:pt x="305875" y="484798"/>
                  </a:lnTo>
                  <a:lnTo>
                    <a:pt x="280299" y="478706"/>
                  </a:lnTo>
                  <a:lnTo>
                    <a:pt x="267194" y="476049"/>
                  </a:lnTo>
                  <a:lnTo>
                    <a:pt x="253521" y="474169"/>
                  </a:lnTo>
                  <a:lnTo>
                    <a:pt x="239016" y="473456"/>
                  </a:lnTo>
                  <a:close/>
                </a:path>
              </a:pathLst>
            </a:custGeom>
            <a:solidFill>
              <a:srgbClr val="471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45450" y="3718393"/>
              <a:ext cx="829944" cy="1919605"/>
            </a:xfrm>
            <a:custGeom>
              <a:avLst/>
              <a:gdLst/>
              <a:ahLst/>
              <a:cxnLst/>
              <a:rect l="l" t="t" r="r" b="b"/>
              <a:pathLst>
                <a:path w="829945" h="1919604">
                  <a:moveTo>
                    <a:pt x="335687" y="0"/>
                  </a:moveTo>
                  <a:lnTo>
                    <a:pt x="290373" y="6375"/>
                  </a:lnTo>
                  <a:lnTo>
                    <a:pt x="301238" y="38043"/>
                  </a:lnTo>
                  <a:lnTo>
                    <a:pt x="309644" y="67097"/>
                  </a:lnTo>
                  <a:lnTo>
                    <a:pt x="320485" y="115874"/>
                  </a:lnTo>
                  <a:lnTo>
                    <a:pt x="326447" y="156285"/>
                  </a:lnTo>
                  <a:lnTo>
                    <a:pt x="331006" y="227778"/>
                  </a:lnTo>
                  <a:lnTo>
                    <a:pt x="331596" y="283624"/>
                  </a:lnTo>
                  <a:lnTo>
                    <a:pt x="331461" y="299372"/>
                  </a:lnTo>
                  <a:lnTo>
                    <a:pt x="326807" y="367646"/>
                  </a:lnTo>
                  <a:lnTo>
                    <a:pt x="313810" y="447576"/>
                  </a:lnTo>
                  <a:lnTo>
                    <a:pt x="302899" y="494565"/>
                  </a:lnTo>
                  <a:lnTo>
                    <a:pt x="288572" y="545521"/>
                  </a:lnTo>
                  <a:lnTo>
                    <a:pt x="270475" y="599910"/>
                  </a:lnTo>
                  <a:lnTo>
                    <a:pt x="248251" y="657197"/>
                  </a:lnTo>
                  <a:lnTo>
                    <a:pt x="221546" y="716845"/>
                  </a:lnTo>
                  <a:lnTo>
                    <a:pt x="190005" y="778319"/>
                  </a:lnTo>
                  <a:lnTo>
                    <a:pt x="170310" y="812970"/>
                  </a:lnTo>
                  <a:lnTo>
                    <a:pt x="146090" y="852414"/>
                  </a:lnTo>
                  <a:lnTo>
                    <a:pt x="117062" y="895873"/>
                  </a:lnTo>
                  <a:lnTo>
                    <a:pt x="82944" y="942568"/>
                  </a:lnTo>
                  <a:lnTo>
                    <a:pt x="51511" y="979844"/>
                  </a:lnTo>
                  <a:lnTo>
                    <a:pt x="25222" y="1008367"/>
                  </a:lnTo>
                  <a:lnTo>
                    <a:pt x="20701" y="1053974"/>
                  </a:lnTo>
                  <a:lnTo>
                    <a:pt x="16552" y="1100474"/>
                  </a:lnTo>
                  <a:lnTo>
                    <a:pt x="12804" y="1147853"/>
                  </a:lnTo>
                  <a:lnTo>
                    <a:pt x="9481" y="1196100"/>
                  </a:lnTo>
                  <a:lnTo>
                    <a:pt x="6612" y="1245201"/>
                  </a:lnTo>
                  <a:lnTo>
                    <a:pt x="4223" y="1295143"/>
                  </a:lnTo>
                  <a:lnTo>
                    <a:pt x="2341" y="1345915"/>
                  </a:lnTo>
                  <a:lnTo>
                    <a:pt x="992" y="1397503"/>
                  </a:lnTo>
                  <a:lnTo>
                    <a:pt x="203" y="1449895"/>
                  </a:lnTo>
                  <a:lnTo>
                    <a:pt x="0" y="1499872"/>
                  </a:lnTo>
                  <a:lnTo>
                    <a:pt x="319" y="1549093"/>
                  </a:lnTo>
                  <a:lnTo>
                    <a:pt x="1138" y="1597546"/>
                  </a:lnTo>
                  <a:lnTo>
                    <a:pt x="2432" y="1645218"/>
                  </a:lnTo>
                  <a:lnTo>
                    <a:pt x="4178" y="1692098"/>
                  </a:lnTo>
                  <a:lnTo>
                    <a:pt x="6352" y="1738174"/>
                  </a:lnTo>
                  <a:lnTo>
                    <a:pt x="8928" y="1783435"/>
                  </a:lnTo>
                  <a:lnTo>
                    <a:pt x="50000" y="1813739"/>
                  </a:lnTo>
                  <a:lnTo>
                    <a:pt x="119447" y="1854278"/>
                  </a:lnTo>
                  <a:lnTo>
                    <a:pt x="164031" y="1874516"/>
                  </a:lnTo>
                  <a:lnTo>
                    <a:pt x="214773" y="1892667"/>
                  </a:lnTo>
                  <a:lnTo>
                    <a:pt x="271360" y="1907184"/>
                  </a:lnTo>
                  <a:lnTo>
                    <a:pt x="333482" y="1916519"/>
                  </a:lnTo>
                  <a:lnTo>
                    <a:pt x="400825" y="1919122"/>
                  </a:lnTo>
                  <a:lnTo>
                    <a:pt x="471972" y="1913506"/>
                  </a:lnTo>
                  <a:lnTo>
                    <a:pt x="537363" y="1900470"/>
                  </a:lnTo>
                  <a:lnTo>
                    <a:pt x="596804" y="1881676"/>
                  </a:lnTo>
                  <a:lnTo>
                    <a:pt x="650100" y="1858787"/>
                  </a:lnTo>
                  <a:lnTo>
                    <a:pt x="697057" y="1833464"/>
                  </a:lnTo>
                  <a:lnTo>
                    <a:pt x="737480" y="1807369"/>
                  </a:lnTo>
                  <a:lnTo>
                    <a:pt x="771175" y="1782163"/>
                  </a:lnTo>
                  <a:lnTo>
                    <a:pt x="817602" y="1741071"/>
                  </a:lnTo>
                  <a:lnTo>
                    <a:pt x="829945" y="1728508"/>
                  </a:lnTo>
                  <a:lnTo>
                    <a:pt x="811191" y="1672220"/>
                  </a:lnTo>
                  <a:lnTo>
                    <a:pt x="794675" y="1618125"/>
                  </a:lnTo>
                  <a:lnTo>
                    <a:pt x="780242" y="1566367"/>
                  </a:lnTo>
                  <a:lnTo>
                    <a:pt x="767734" y="1517091"/>
                  </a:lnTo>
                  <a:lnTo>
                    <a:pt x="756996" y="1470441"/>
                  </a:lnTo>
                  <a:lnTo>
                    <a:pt x="747871" y="1426563"/>
                  </a:lnTo>
                  <a:lnTo>
                    <a:pt x="740201" y="1385600"/>
                  </a:lnTo>
                  <a:lnTo>
                    <a:pt x="733832" y="1347698"/>
                  </a:lnTo>
                  <a:lnTo>
                    <a:pt x="725449" y="1289976"/>
                  </a:lnTo>
                  <a:lnTo>
                    <a:pt x="718731" y="1233630"/>
                  </a:lnTo>
                  <a:lnTo>
                    <a:pt x="713472" y="1178591"/>
                  </a:lnTo>
                  <a:lnTo>
                    <a:pt x="709464" y="1124793"/>
                  </a:lnTo>
                  <a:lnTo>
                    <a:pt x="706501" y="1072165"/>
                  </a:lnTo>
                  <a:lnTo>
                    <a:pt x="704378" y="1020641"/>
                  </a:lnTo>
                  <a:lnTo>
                    <a:pt x="702887" y="970152"/>
                  </a:lnTo>
                  <a:lnTo>
                    <a:pt x="700977" y="872007"/>
                  </a:lnTo>
                  <a:lnTo>
                    <a:pt x="700772" y="850317"/>
                  </a:lnTo>
                  <a:lnTo>
                    <a:pt x="700993" y="803732"/>
                  </a:lnTo>
                  <a:lnTo>
                    <a:pt x="700528" y="709476"/>
                  </a:lnTo>
                  <a:lnTo>
                    <a:pt x="701865" y="653550"/>
                  </a:lnTo>
                  <a:lnTo>
                    <a:pt x="710507" y="600510"/>
                  </a:lnTo>
                  <a:lnTo>
                    <a:pt x="724887" y="553544"/>
                  </a:lnTo>
                  <a:lnTo>
                    <a:pt x="732003" y="533781"/>
                  </a:lnTo>
                  <a:lnTo>
                    <a:pt x="737461" y="516965"/>
                  </a:lnTo>
                  <a:lnTo>
                    <a:pt x="747243" y="481290"/>
                  </a:lnTo>
                  <a:lnTo>
                    <a:pt x="758112" y="429975"/>
                  </a:lnTo>
                  <a:lnTo>
                    <a:pt x="766830" y="366244"/>
                  </a:lnTo>
                  <a:lnTo>
                    <a:pt x="770158" y="293316"/>
                  </a:lnTo>
                  <a:lnTo>
                    <a:pt x="764858" y="214414"/>
                  </a:lnTo>
                  <a:lnTo>
                    <a:pt x="753250" y="152658"/>
                  </a:lnTo>
                  <a:lnTo>
                    <a:pt x="742598" y="114524"/>
                  </a:lnTo>
                  <a:lnTo>
                    <a:pt x="727659" y="72415"/>
                  </a:lnTo>
                  <a:lnTo>
                    <a:pt x="674802" y="59372"/>
                  </a:lnTo>
                  <a:lnTo>
                    <a:pt x="692301" y="126074"/>
                  </a:lnTo>
                  <a:lnTo>
                    <a:pt x="702468" y="186356"/>
                  </a:lnTo>
                  <a:lnTo>
                    <a:pt x="706869" y="239650"/>
                  </a:lnTo>
                  <a:lnTo>
                    <a:pt x="707069" y="285386"/>
                  </a:lnTo>
                  <a:lnTo>
                    <a:pt x="704634" y="322999"/>
                  </a:lnTo>
                  <a:lnTo>
                    <a:pt x="698515" y="365309"/>
                  </a:lnTo>
                  <a:lnTo>
                    <a:pt x="676509" y="421564"/>
                  </a:lnTo>
                  <a:lnTo>
                    <a:pt x="633732" y="456541"/>
                  </a:lnTo>
                  <a:lnTo>
                    <a:pt x="582865" y="468795"/>
                  </a:lnTo>
                  <a:lnTo>
                    <a:pt x="564109" y="468998"/>
                  </a:lnTo>
                  <a:lnTo>
                    <a:pt x="540473" y="467270"/>
                  </a:lnTo>
                  <a:lnTo>
                    <a:pt x="486926" y="451556"/>
                  </a:lnTo>
                  <a:lnTo>
                    <a:pt x="433489" y="400095"/>
                  </a:lnTo>
                  <a:lnTo>
                    <a:pt x="417951" y="358351"/>
                  </a:lnTo>
                  <a:lnTo>
                    <a:pt x="409109" y="309656"/>
                  </a:lnTo>
                  <a:lnTo>
                    <a:pt x="401688" y="254571"/>
                  </a:lnTo>
                  <a:lnTo>
                    <a:pt x="395157" y="214606"/>
                  </a:lnTo>
                  <a:lnTo>
                    <a:pt x="385901" y="168806"/>
                  </a:lnTo>
                  <a:lnTo>
                    <a:pt x="373310" y="117531"/>
                  </a:lnTo>
                  <a:lnTo>
                    <a:pt x="356775" y="61142"/>
                  </a:lnTo>
                  <a:lnTo>
                    <a:pt x="335687" y="0"/>
                  </a:lnTo>
                  <a:close/>
                </a:path>
              </a:pathLst>
            </a:custGeom>
            <a:solidFill>
              <a:srgbClr val="FF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64501" y="4195133"/>
              <a:ext cx="33655" cy="595630"/>
            </a:xfrm>
            <a:custGeom>
              <a:avLst/>
              <a:gdLst/>
              <a:ahLst/>
              <a:cxnLst/>
              <a:rect l="l" t="t" r="r" b="b"/>
              <a:pathLst>
                <a:path w="33654" h="595629">
                  <a:moveTo>
                    <a:pt x="7975" y="442137"/>
                  </a:moveTo>
                  <a:lnTo>
                    <a:pt x="6079" y="484954"/>
                  </a:lnTo>
                  <a:lnTo>
                    <a:pt x="4149" y="522649"/>
                  </a:lnTo>
                  <a:lnTo>
                    <a:pt x="2139" y="558334"/>
                  </a:lnTo>
                  <a:lnTo>
                    <a:pt x="0" y="595122"/>
                  </a:lnTo>
                  <a:lnTo>
                    <a:pt x="1478" y="579086"/>
                  </a:lnTo>
                  <a:lnTo>
                    <a:pt x="3000" y="563157"/>
                  </a:lnTo>
                  <a:lnTo>
                    <a:pt x="4564" y="547335"/>
                  </a:lnTo>
                  <a:lnTo>
                    <a:pt x="6172" y="531622"/>
                  </a:lnTo>
                  <a:lnTo>
                    <a:pt x="8572" y="529120"/>
                  </a:lnTo>
                  <a:lnTo>
                    <a:pt x="8091" y="508358"/>
                  </a:lnTo>
                  <a:lnTo>
                    <a:pt x="7831" y="487033"/>
                  </a:lnTo>
                  <a:lnTo>
                    <a:pt x="7792" y="465006"/>
                  </a:lnTo>
                  <a:lnTo>
                    <a:pt x="7975" y="442137"/>
                  </a:lnTo>
                  <a:close/>
                </a:path>
                <a:path w="33654" h="595629">
                  <a:moveTo>
                    <a:pt x="20243" y="163042"/>
                  </a:moveTo>
                  <a:lnTo>
                    <a:pt x="17985" y="200812"/>
                  </a:lnTo>
                  <a:lnTo>
                    <a:pt x="16236" y="232503"/>
                  </a:lnTo>
                  <a:lnTo>
                    <a:pt x="14993" y="256734"/>
                  </a:lnTo>
                  <a:lnTo>
                    <a:pt x="14249" y="272122"/>
                  </a:lnTo>
                  <a:lnTo>
                    <a:pt x="15643" y="244767"/>
                  </a:lnTo>
                  <a:lnTo>
                    <a:pt x="17094" y="217449"/>
                  </a:lnTo>
                  <a:lnTo>
                    <a:pt x="18621" y="190198"/>
                  </a:lnTo>
                  <a:lnTo>
                    <a:pt x="20243" y="163042"/>
                  </a:lnTo>
                  <a:close/>
                </a:path>
                <a:path w="33654" h="595629">
                  <a:moveTo>
                    <a:pt x="33248" y="0"/>
                  </a:moveTo>
                  <a:lnTo>
                    <a:pt x="32097" y="6727"/>
                  </a:lnTo>
                  <a:lnTo>
                    <a:pt x="31067" y="16921"/>
                  </a:lnTo>
                  <a:lnTo>
                    <a:pt x="27114" y="66408"/>
                  </a:lnTo>
                  <a:lnTo>
                    <a:pt x="28531" y="49650"/>
                  </a:lnTo>
                  <a:lnTo>
                    <a:pt x="30024" y="32989"/>
                  </a:lnTo>
                  <a:lnTo>
                    <a:pt x="31595" y="16435"/>
                  </a:lnTo>
                  <a:lnTo>
                    <a:pt x="33248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72328" y="4107662"/>
              <a:ext cx="250825" cy="616585"/>
            </a:xfrm>
            <a:custGeom>
              <a:avLst/>
              <a:gdLst/>
              <a:ahLst/>
              <a:cxnLst/>
              <a:rect l="l" t="t" r="r" b="b"/>
              <a:pathLst>
                <a:path w="250825" h="616585">
                  <a:moveTo>
                    <a:pt x="67619" y="0"/>
                  </a:moveTo>
                  <a:lnTo>
                    <a:pt x="38161" y="48591"/>
                  </a:lnTo>
                  <a:lnTo>
                    <a:pt x="25430" y="87439"/>
                  </a:lnTo>
                  <a:lnTo>
                    <a:pt x="20706" y="137123"/>
                  </a:lnTo>
                  <a:lnTo>
                    <a:pt x="12412" y="250520"/>
                  </a:lnTo>
                  <a:lnTo>
                    <a:pt x="6418" y="359740"/>
                  </a:lnTo>
                  <a:lnTo>
                    <a:pt x="4273" y="409879"/>
                  </a:lnTo>
                  <a:lnTo>
                    <a:pt x="157" y="529564"/>
                  </a:lnTo>
                  <a:lnTo>
                    <a:pt x="0" y="574503"/>
                  </a:lnTo>
                  <a:lnTo>
                    <a:pt x="741" y="616585"/>
                  </a:lnTo>
                  <a:lnTo>
                    <a:pt x="40651" y="572041"/>
                  </a:lnTo>
                  <a:lnTo>
                    <a:pt x="90185" y="506605"/>
                  </a:lnTo>
                  <a:lnTo>
                    <a:pt x="119213" y="463146"/>
                  </a:lnTo>
                  <a:lnTo>
                    <a:pt x="143430" y="423702"/>
                  </a:lnTo>
                  <a:lnTo>
                    <a:pt x="169283" y="377710"/>
                  </a:lnTo>
                  <a:lnTo>
                    <a:pt x="182531" y="325725"/>
                  </a:lnTo>
                  <a:lnTo>
                    <a:pt x="195219" y="275791"/>
                  </a:lnTo>
                  <a:lnTo>
                    <a:pt x="210632" y="222515"/>
                  </a:lnTo>
                  <a:lnTo>
                    <a:pt x="229068" y="166156"/>
                  </a:lnTo>
                  <a:lnTo>
                    <a:pt x="250829" y="106972"/>
                  </a:lnTo>
                  <a:lnTo>
                    <a:pt x="67619" y="0"/>
                  </a:lnTo>
                  <a:close/>
                </a:path>
              </a:pathLst>
            </a:custGeom>
            <a:solidFill>
              <a:srgbClr val="BAB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44912" y="5168293"/>
              <a:ext cx="9525" cy="334010"/>
            </a:xfrm>
            <a:custGeom>
              <a:avLst/>
              <a:gdLst/>
              <a:ahLst/>
              <a:cxnLst/>
              <a:rect l="l" t="t" r="r" b="b"/>
              <a:pathLst>
                <a:path w="9525" h="334010">
                  <a:moveTo>
                    <a:pt x="747" y="0"/>
                  </a:moveTo>
                  <a:lnTo>
                    <a:pt x="184" y="36230"/>
                  </a:lnTo>
                  <a:lnTo>
                    <a:pt x="0" y="76523"/>
                  </a:lnTo>
                  <a:lnTo>
                    <a:pt x="329" y="120725"/>
                  </a:lnTo>
                  <a:lnTo>
                    <a:pt x="1306" y="168681"/>
                  </a:lnTo>
                  <a:lnTo>
                    <a:pt x="3066" y="220238"/>
                  </a:lnTo>
                  <a:lnTo>
                    <a:pt x="5743" y="275242"/>
                  </a:lnTo>
                  <a:lnTo>
                    <a:pt x="9472" y="333540"/>
                  </a:lnTo>
                  <a:lnTo>
                    <a:pt x="6895" y="288278"/>
                  </a:lnTo>
                  <a:lnTo>
                    <a:pt x="4722" y="242200"/>
                  </a:lnTo>
                  <a:lnTo>
                    <a:pt x="2976" y="195318"/>
                  </a:lnTo>
                  <a:lnTo>
                    <a:pt x="1682" y="147645"/>
                  </a:lnTo>
                  <a:lnTo>
                    <a:pt x="863" y="99192"/>
                  </a:lnTo>
                  <a:lnTo>
                    <a:pt x="543" y="49973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45450" y="4479718"/>
              <a:ext cx="222885" cy="1134110"/>
            </a:xfrm>
            <a:custGeom>
              <a:avLst/>
              <a:gdLst/>
              <a:ahLst/>
              <a:cxnLst/>
              <a:rect l="l" t="t" r="r" b="b"/>
              <a:pathLst>
                <a:path w="222885" h="1134110">
                  <a:moveTo>
                    <a:pt x="199149" y="0"/>
                  </a:moveTo>
                  <a:lnTo>
                    <a:pt x="170310" y="51648"/>
                  </a:lnTo>
                  <a:lnTo>
                    <a:pt x="146090" y="91089"/>
                  </a:lnTo>
                  <a:lnTo>
                    <a:pt x="117062" y="134546"/>
                  </a:lnTo>
                  <a:lnTo>
                    <a:pt x="82944" y="181241"/>
                  </a:lnTo>
                  <a:lnTo>
                    <a:pt x="53016" y="216812"/>
                  </a:lnTo>
                  <a:lnTo>
                    <a:pt x="25222" y="247040"/>
                  </a:lnTo>
                  <a:lnTo>
                    <a:pt x="19037" y="310705"/>
                  </a:lnTo>
                  <a:lnTo>
                    <a:pt x="7358" y="516878"/>
                  </a:lnTo>
                  <a:lnTo>
                    <a:pt x="4726" y="568017"/>
                  </a:lnTo>
                  <a:lnTo>
                    <a:pt x="2676" y="612732"/>
                  </a:lnTo>
                  <a:lnTo>
                    <a:pt x="1179" y="652447"/>
                  </a:lnTo>
                  <a:lnTo>
                    <a:pt x="0" y="738554"/>
                  </a:lnTo>
                  <a:lnTo>
                    <a:pt x="319" y="787771"/>
                  </a:lnTo>
                  <a:lnTo>
                    <a:pt x="1138" y="836221"/>
                  </a:lnTo>
                  <a:lnTo>
                    <a:pt x="2432" y="883892"/>
                  </a:lnTo>
                  <a:lnTo>
                    <a:pt x="4178" y="930771"/>
                  </a:lnTo>
                  <a:lnTo>
                    <a:pt x="6352" y="976847"/>
                  </a:lnTo>
                  <a:lnTo>
                    <a:pt x="8928" y="1022108"/>
                  </a:lnTo>
                  <a:lnTo>
                    <a:pt x="41492" y="1045790"/>
                  </a:lnTo>
                  <a:lnTo>
                    <a:pt x="97660" y="1080279"/>
                  </a:lnTo>
                  <a:lnTo>
                    <a:pt x="141127" y="1102185"/>
                  </a:lnTo>
                  <a:lnTo>
                    <a:pt x="182916" y="1119799"/>
                  </a:lnTo>
                  <a:lnTo>
                    <a:pt x="222403" y="1133640"/>
                  </a:lnTo>
                  <a:lnTo>
                    <a:pt x="222654" y="1094577"/>
                  </a:lnTo>
                  <a:lnTo>
                    <a:pt x="222107" y="1046521"/>
                  </a:lnTo>
                  <a:lnTo>
                    <a:pt x="220299" y="990440"/>
                  </a:lnTo>
                  <a:lnTo>
                    <a:pt x="216764" y="927303"/>
                  </a:lnTo>
                  <a:lnTo>
                    <a:pt x="211595" y="863875"/>
                  </a:lnTo>
                  <a:lnTo>
                    <a:pt x="205737" y="808738"/>
                  </a:lnTo>
                  <a:lnTo>
                    <a:pt x="199788" y="762136"/>
                  </a:lnTo>
                  <a:lnTo>
                    <a:pt x="187238" y="676552"/>
                  </a:lnTo>
                  <a:lnTo>
                    <a:pt x="183581" y="649598"/>
                  </a:lnTo>
                  <a:lnTo>
                    <a:pt x="175155" y="574387"/>
                  </a:lnTo>
                  <a:lnTo>
                    <a:pt x="171167" y="527445"/>
                  </a:lnTo>
                  <a:lnTo>
                    <a:pt x="167851" y="475157"/>
                  </a:lnTo>
                  <a:lnTo>
                    <a:pt x="165597" y="418181"/>
                  </a:lnTo>
                  <a:lnTo>
                    <a:pt x="164795" y="357174"/>
                  </a:lnTo>
                  <a:lnTo>
                    <a:pt x="165836" y="292795"/>
                  </a:lnTo>
                  <a:lnTo>
                    <a:pt x="169110" y="225702"/>
                  </a:lnTo>
                  <a:lnTo>
                    <a:pt x="175009" y="156552"/>
                  </a:lnTo>
                  <a:lnTo>
                    <a:pt x="183922" y="86004"/>
                  </a:lnTo>
                  <a:lnTo>
                    <a:pt x="190497" y="45383"/>
                  </a:lnTo>
                  <a:lnTo>
                    <a:pt x="194541" y="23267"/>
                  </a:lnTo>
                  <a:lnTo>
                    <a:pt x="199149" y="0"/>
                  </a:lnTo>
                  <a:close/>
                </a:path>
              </a:pathLst>
            </a:custGeom>
            <a:solidFill>
              <a:srgbClr val="BA4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08794" y="5140417"/>
              <a:ext cx="100922" cy="1234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50857" y="4090962"/>
              <a:ext cx="437753" cy="125004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382849" y="3772065"/>
              <a:ext cx="388620" cy="555625"/>
            </a:xfrm>
            <a:custGeom>
              <a:avLst/>
              <a:gdLst/>
              <a:ahLst/>
              <a:cxnLst/>
              <a:rect l="l" t="t" r="r" b="b"/>
              <a:pathLst>
                <a:path w="388620" h="555625">
                  <a:moveTo>
                    <a:pt x="316210" y="495528"/>
                  </a:moveTo>
                  <a:lnTo>
                    <a:pt x="202818" y="495528"/>
                  </a:lnTo>
                  <a:lnTo>
                    <a:pt x="214499" y="525049"/>
                  </a:lnTo>
                  <a:lnTo>
                    <a:pt x="234076" y="545280"/>
                  </a:lnTo>
                  <a:lnTo>
                    <a:pt x="257268" y="555311"/>
                  </a:lnTo>
                  <a:lnTo>
                    <a:pt x="279793" y="554228"/>
                  </a:lnTo>
                  <a:lnTo>
                    <a:pt x="293352" y="546436"/>
                  </a:lnTo>
                  <a:lnTo>
                    <a:pt x="304247" y="533660"/>
                  </a:lnTo>
                  <a:lnTo>
                    <a:pt x="311751" y="517084"/>
                  </a:lnTo>
                  <a:lnTo>
                    <a:pt x="315137" y="497890"/>
                  </a:lnTo>
                  <a:lnTo>
                    <a:pt x="316210" y="495528"/>
                  </a:lnTo>
                  <a:close/>
                </a:path>
                <a:path w="388620" h="555625">
                  <a:moveTo>
                    <a:pt x="333998" y="456349"/>
                  </a:moveTo>
                  <a:lnTo>
                    <a:pt x="107911" y="456349"/>
                  </a:lnTo>
                  <a:lnTo>
                    <a:pt x="104822" y="481794"/>
                  </a:lnTo>
                  <a:lnTo>
                    <a:pt x="111628" y="504420"/>
                  </a:lnTo>
                  <a:lnTo>
                    <a:pt x="125837" y="521551"/>
                  </a:lnTo>
                  <a:lnTo>
                    <a:pt x="144957" y="530517"/>
                  </a:lnTo>
                  <a:lnTo>
                    <a:pt x="161703" y="530375"/>
                  </a:lnTo>
                  <a:lnTo>
                    <a:pt x="178050" y="524071"/>
                  </a:lnTo>
                  <a:lnTo>
                    <a:pt x="192317" y="512243"/>
                  </a:lnTo>
                  <a:lnTo>
                    <a:pt x="202818" y="495528"/>
                  </a:lnTo>
                  <a:lnTo>
                    <a:pt x="316210" y="495528"/>
                  </a:lnTo>
                  <a:lnTo>
                    <a:pt x="333998" y="456349"/>
                  </a:lnTo>
                  <a:close/>
                </a:path>
                <a:path w="388620" h="555625">
                  <a:moveTo>
                    <a:pt x="287807" y="0"/>
                  </a:moveTo>
                  <a:lnTo>
                    <a:pt x="245894" y="2270"/>
                  </a:lnTo>
                  <a:lnTo>
                    <a:pt x="202972" y="26993"/>
                  </a:lnTo>
                  <a:lnTo>
                    <a:pt x="162282" y="63490"/>
                  </a:lnTo>
                  <a:lnTo>
                    <a:pt x="127063" y="101079"/>
                  </a:lnTo>
                  <a:lnTo>
                    <a:pt x="86173" y="152260"/>
                  </a:lnTo>
                  <a:lnTo>
                    <a:pt x="57372" y="198424"/>
                  </a:lnTo>
                  <a:lnTo>
                    <a:pt x="39020" y="235349"/>
                  </a:lnTo>
                  <a:lnTo>
                    <a:pt x="15150" y="304396"/>
                  </a:lnTo>
                  <a:lnTo>
                    <a:pt x="6294" y="346157"/>
                  </a:lnTo>
                  <a:lnTo>
                    <a:pt x="0" y="413842"/>
                  </a:lnTo>
                  <a:lnTo>
                    <a:pt x="829" y="420749"/>
                  </a:lnTo>
                  <a:lnTo>
                    <a:pt x="31915" y="467601"/>
                  </a:lnTo>
                  <a:lnTo>
                    <a:pt x="70861" y="474481"/>
                  </a:lnTo>
                  <a:lnTo>
                    <a:pt x="90427" y="468462"/>
                  </a:lnTo>
                  <a:lnTo>
                    <a:pt x="107911" y="456349"/>
                  </a:lnTo>
                  <a:lnTo>
                    <a:pt x="333998" y="456349"/>
                  </a:lnTo>
                  <a:lnTo>
                    <a:pt x="359776" y="388703"/>
                  </a:lnTo>
                  <a:lnTo>
                    <a:pt x="372913" y="341160"/>
                  </a:lnTo>
                  <a:lnTo>
                    <a:pt x="381398" y="299259"/>
                  </a:lnTo>
                  <a:lnTo>
                    <a:pt x="388565" y="233233"/>
                  </a:lnTo>
                  <a:lnTo>
                    <a:pt x="388526" y="208351"/>
                  </a:lnTo>
                  <a:lnTo>
                    <a:pt x="383057" y="165074"/>
                  </a:lnTo>
                  <a:lnTo>
                    <a:pt x="370192" y="118919"/>
                  </a:lnTo>
                  <a:lnTo>
                    <a:pt x="346404" y="63479"/>
                  </a:lnTo>
                  <a:lnTo>
                    <a:pt x="316791" y="20151"/>
                  </a:lnTo>
                  <a:lnTo>
                    <a:pt x="303421" y="7798"/>
                  </a:lnTo>
                  <a:lnTo>
                    <a:pt x="287807" y="0"/>
                  </a:lnTo>
                  <a:close/>
                </a:path>
              </a:pathLst>
            </a:custGeom>
            <a:solidFill>
              <a:srgbClr val="FF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74142" y="4386825"/>
              <a:ext cx="323215" cy="421640"/>
            </a:xfrm>
            <a:custGeom>
              <a:avLst/>
              <a:gdLst/>
              <a:ahLst/>
              <a:cxnLst/>
              <a:rect l="l" t="t" r="r" b="b"/>
              <a:pathLst>
                <a:path w="323214" h="421639">
                  <a:moveTo>
                    <a:pt x="51066" y="0"/>
                  </a:moveTo>
                  <a:lnTo>
                    <a:pt x="37362" y="40102"/>
                  </a:lnTo>
                  <a:lnTo>
                    <a:pt x="24723" y="84536"/>
                  </a:lnTo>
                  <a:lnTo>
                    <a:pt x="13908" y="133067"/>
                  </a:lnTo>
                  <a:lnTo>
                    <a:pt x="5675" y="185461"/>
                  </a:lnTo>
                  <a:lnTo>
                    <a:pt x="786" y="241484"/>
                  </a:lnTo>
                  <a:lnTo>
                    <a:pt x="0" y="300901"/>
                  </a:lnTo>
                  <a:lnTo>
                    <a:pt x="930" y="324186"/>
                  </a:lnTo>
                  <a:lnTo>
                    <a:pt x="4643" y="368613"/>
                  </a:lnTo>
                  <a:lnTo>
                    <a:pt x="35421" y="400376"/>
                  </a:lnTo>
                  <a:lnTo>
                    <a:pt x="113422" y="418251"/>
                  </a:lnTo>
                  <a:lnTo>
                    <a:pt x="161886" y="421271"/>
                  </a:lnTo>
                  <a:lnTo>
                    <a:pt x="171157" y="421157"/>
                  </a:lnTo>
                  <a:lnTo>
                    <a:pt x="204328" y="418957"/>
                  </a:lnTo>
                  <a:lnTo>
                    <a:pt x="234326" y="414499"/>
                  </a:lnTo>
                  <a:lnTo>
                    <a:pt x="260892" y="408541"/>
                  </a:lnTo>
                  <a:lnTo>
                    <a:pt x="283768" y="401840"/>
                  </a:lnTo>
                  <a:lnTo>
                    <a:pt x="280924" y="362382"/>
                  </a:lnTo>
                  <a:lnTo>
                    <a:pt x="279755" y="318806"/>
                  </a:lnTo>
                  <a:lnTo>
                    <a:pt x="280825" y="271436"/>
                  </a:lnTo>
                  <a:lnTo>
                    <a:pt x="284695" y="220599"/>
                  </a:lnTo>
                  <a:lnTo>
                    <a:pt x="291640" y="168338"/>
                  </a:lnTo>
                  <a:lnTo>
                    <a:pt x="300745" y="120289"/>
                  </a:lnTo>
                  <a:lnTo>
                    <a:pt x="311331" y="76672"/>
                  </a:lnTo>
                  <a:lnTo>
                    <a:pt x="322719" y="37706"/>
                  </a:lnTo>
                  <a:lnTo>
                    <a:pt x="305210" y="41987"/>
                  </a:lnTo>
                  <a:lnTo>
                    <a:pt x="283841" y="45932"/>
                  </a:lnTo>
                  <a:lnTo>
                    <a:pt x="258972" y="48825"/>
                  </a:lnTo>
                  <a:lnTo>
                    <a:pt x="230962" y="49949"/>
                  </a:lnTo>
                  <a:lnTo>
                    <a:pt x="219289" y="49754"/>
                  </a:lnTo>
                  <a:lnTo>
                    <a:pt x="139479" y="37729"/>
                  </a:lnTo>
                  <a:lnTo>
                    <a:pt x="103252" y="25714"/>
                  </a:lnTo>
                  <a:lnTo>
                    <a:pt x="73657" y="12465"/>
                  </a:lnTo>
                  <a:lnTo>
                    <a:pt x="51066" y="0"/>
                  </a:lnTo>
                  <a:close/>
                </a:path>
              </a:pathLst>
            </a:custGeom>
            <a:solidFill>
              <a:srgbClr val="CE44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14543" y="4442294"/>
              <a:ext cx="243204" cy="330200"/>
            </a:xfrm>
            <a:custGeom>
              <a:avLst/>
              <a:gdLst/>
              <a:ahLst/>
              <a:cxnLst/>
              <a:rect l="l" t="t" r="r" b="b"/>
              <a:pathLst>
                <a:path w="243204" h="330200">
                  <a:moveTo>
                    <a:pt x="8204" y="179793"/>
                  </a:moveTo>
                  <a:lnTo>
                    <a:pt x="0" y="231203"/>
                  </a:lnTo>
                  <a:lnTo>
                    <a:pt x="7302" y="231101"/>
                  </a:lnTo>
                  <a:lnTo>
                    <a:pt x="7251" y="211010"/>
                  </a:lnTo>
                  <a:lnTo>
                    <a:pt x="7404" y="202234"/>
                  </a:lnTo>
                  <a:lnTo>
                    <a:pt x="7645" y="193471"/>
                  </a:lnTo>
                  <a:lnTo>
                    <a:pt x="7962" y="185064"/>
                  </a:lnTo>
                  <a:lnTo>
                    <a:pt x="8204" y="179793"/>
                  </a:lnTo>
                  <a:close/>
                </a:path>
                <a:path w="243204" h="330200">
                  <a:moveTo>
                    <a:pt x="19710" y="77851"/>
                  </a:moveTo>
                  <a:lnTo>
                    <a:pt x="6642" y="114998"/>
                  </a:lnTo>
                  <a:lnTo>
                    <a:pt x="5092" y="127825"/>
                  </a:lnTo>
                  <a:lnTo>
                    <a:pt x="12357" y="128638"/>
                  </a:lnTo>
                  <a:lnTo>
                    <a:pt x="13881" y="115925"/>
                  </a:lnTo>
                  <a:lnTo>
                    <a:pt x="15633" y="103200"/>
                  </a:lnTo>
                  <a:lnTo>
                    <a:pt x="17576" y="90487"/>
                  </a:lnTo>
                  <a:lnTo>
                    <a:pt x="19710" y="77851"/>
                  </a:lnTo>
                  <a:close/>
                </a:path>
                <a:path w="243204" h="330200">
                  <a:moveTo>
                    <a:pt x="29743" y="308063"/>
                  </a:moveTo>
                  <a:lnTo>
                    <a:pt x="9626" y="282359"/>
                  </a:lnTo>
                  <a:lnTo>
                    <a:pt x="2349" y="282930"/>
                  </a:lnTo>
                  <a:lnTo>
                    <a:pt x="27597" y="315048"/>
                  </a:lnTo>
                  <a:lnTo>
                    <a:pt x="29743" y="308063"/>
                  </a:lnTo>
                  <a:close/>
                </a:path>
                <a:path w="243204" h="330200">
                  <a:moveTo>
                    <a:pt x="53124" y="12306"/>
                  </a:moveTo>
                  <a:lnTo>
                    <a:pt x="46634" y="9271"/>
                  </a:lnTo>
                  <a:lnTo>
                    <a:pt x="40182" y="5918"/>
                  </a:lnTo>
                  <a:lnTo>
                    <a:pt x="29870" y="0"/>
                  </a:lnTo>
                  <a:lnTo>
                    <a:pt x="26720" y="11595"/>
                  </a:lnTo>
                  <a:lnTo>
                    <a:pt x="24879" y="18757"/>
                  </a:lnTo>
                  <a:lnTo>
                    <a:pt x="23152" y="25857"/>
                  </a:lnTo>
                  <a:lnTo>
                    <a:pt x="30251" y="27584"/>
                  </a:lnTo>
                  <a:lnTo>
                    <a:pt x="31597" y="22059"/>
                  </a:lnTo>
                  <a:lnTo>
                    <a:pt x="34455" y="11010"/>
                  </a:lnTo>
                  <a:lnTo>
                    <a:pt x="39560" y="13817"/>
                  </a:lnTo>
                  <a:lnTo>
                    <a:pt x="44780" y="16471"/>
                  </a:lnTo>
                  <a:lnTo>
                    <a:pt x="50038" y="18923"/>
                  </a:lnTo>
                  <a:lnTo>
                    <a:pt x="53124" y="12306"/>
                  </a:lnTo>
                  <a:close/>
                </a:path>
                <a:path w="243204" h="330200">
                  <a:moveTo>
                    <a:pt x="134937" y="329692"/>
                  </a:moveTo>
                  <a:lnTo>
                    <a:pt x="134734" y="322402"/>
                  </a:lnTo>
                  <a:lnTo>
                    <a:pt x="127203" y="322516"/>
                  </a:lnTo>
                  <a:lnTo>
                    <a:pt x="119519" y="322453"/>
                  </a:lnTo>
                  <a:lnTo>
                    <a:pt x="111772" y="322211"/>
                  </a:lnTo>
                  <a:lnTo>
                    <a:pt x="96558" y="321297"/>
                  </a:lnTo>
                  <a:lnTo>
                    <a:pt x="89039" y="320535"/>
                  </a:lnTo>
                  <a:lnTo>
                    <a:pt x="81673" y="319519"/>
                  </a:lnTo>
                  <a:lnTo>
                    <a:pt x="80670" y="326758"/>
                  </a:lnTo>
                  <a:lnTo>
                    <a:pt x="88214" y="327787"/>
                  </a:lnTo>
                  <a:lnTo>
                    <a:pt x="95897" y="328561"/>
                  </a:lnTo>
                  <a:lnTo>
                    <a:pt x="110959" y="329565"/>
                  </a:lnTo>
                  <a:lnTo>
                    <a:pt x="118452" y="329819"/>
                  </a:lnTo>
                  <a:lnTo>
                    <a:pt x="125818" y="329819"/>
                  </a:lnTo>
                  <a:lnTo>
                    <a:pt x="134937" y="329692"/>
                  </a:lnTo>
                  <a:close/>
                </a:path>
                <a:path w="243204" h="330200">
                  <a:moveTo>
                    <a:pt x="159918" y="36436"/>
                  </a:moveTo>
                  <a:lnTo>
                    <a:pt x="116471" y="32499"/>
                  </a:lnTo>
                  <a:lnTo>
                    <a:pt x="105219" y="30149"/>
                  </a:lnTo>
                  <a:lnTo>
                    <a:pt x="103606" y="37274"/>
                  </a:lnTo>
                  <a:lnTo>
                    <a:pt x="150114" y="43497"/>
                  </a:lnTo>
                  <a:lnTo>
                    <a:pt x="159867" y="43738"/>
                  </a:lnTo>
                  <a:lnTo>
                    <a:pt x="159918" y="36436"/>
                  </a:lnTo>
                  <a:close/>
                </a:path>
                <a:path w="243204" h="330200">
                  <a:moveTo>
                    <a:pt x="206870" y="195300"/>
                  </a:moveTo>
                  <a:lnTo>
                    <a:pt x="199580" y="194932"/>
                  </a:lnTo>
                  <a:lnTo>
                    <a:pt x="199237" y="202666"/>
                  </a:lnTo>
                  <a:lnTo>
                    <a:pt x="198996" y="209867"/>
                  </a:lnTo>
                  <a:lnTo>
                    <a:pt x="198920" y="238036"/>
                  </a:lnTo>
                  <a:lnTo>
                    <a:pt x="199148" y="244589"/>
                  </a:lnTo>
                  <a:lnTo>
                    <a:pt x="206438" y="244335"/>
                  </a:lnTo>
                  <a:lnTo>
                    <a:pt x="206222" y="238036"/>
                  </a:lnTo>
                  <a:lnTo>
                    <a:pt x="206159" y="217347"/>
                  </a:lnTo>
                  <a:lnTo>
                    <a:pt x="206298" y="209867"/>
                  </a:lnTo>
                  <a:lnTo>
                    <a:pt x="206540" y="202387"/>
                  </a:lnTo>
                  <a:lnTo>
                    <a:pt x="206870" y="195300"/>
                  </a:lnTo>
                  <a:close/>
                </a:path>
                <a:path w="243204" h="330200">
                  <a:moveTo>
                    <a:pt x="213741" y="318084"/>
                  </a:moveTo>
                  <a:lnTo>
                    <a:pt x="212090" y="307733"/>
                  </a:lnTo>
                  <a:lnTo>
                    <a:pt x="211086" y="300482"/>
                  </a:lnTo>
                  <a:lnTo>
                    <a:pt x="210210" y="293268"/>
                  </a:lnTo>
                  <a:lnTo>
                    <a:pt x="202971" y="294144"/>
                  </a:lnTo>
                  <a:lnTo>
                    <a:pt x="203708" y="300342"/>
                  </a:lnTo>
                  <a:lnTo>
                    <a:pt x="204558" y="306552"/>
                  </a:lnTo>
                  <a:lnTo>
                    <a:pt x="205498" y="312674"/>
                  </a:lnTo>
                  <a:lnTo>
                    <a:pt x="199555" y="314172"/>
                  </a:lnTo>
                  <a:lnTo>
                    <a:pt x="193535" y="315493"/>
                  </a:lnTo>
                  <a:lnTo>
                    <a:pt x="187579" y="316636"/>
                  </a:lnTo>
                  <a:lnTo>
                    <a:pt x="188950" y="323811"/>
                  </a:lnTo>
                  <a:lnTo>
                    <a:pt x="196138" y="322427"/>
                  </a:lnTo>
                  <a:lnTo>
                    <a:pt x="203403" y="320789"/>
                  </a:lnTo>
                  <a:lnTo>
                    <a:pt x="213741" y="318084"/>
                  </a:lnTo>
                  <a:close/>
                </a:path>
                <a:path w="243204" h="330200">
                  <a:moveTo>
                    <a:pt x="220294" y="98247"/>
                  </a:moveTo>
                  <a:lnTo>
                    <a:pt x="204266" y="145491"/>
                  </a:lnTo>
                  <a:lnTo>
                    <a:pt x="211493" y="146494"/>
                  </a:lnTo>
                  <a:lnTo>
                    <a:pt x="213296" y="134404"/>
                  </a:lnTo>
                  <a:lnTo>
                    <a:pt x="215379" y="122301"/>
                  </a:lnTo>
                  <a:lnTo>
                    <a:pt x="217703" y="110236"/>
                  </a:lnTo>
                  <a:lnTo>
                    <a:pt x="220294" y="98247"/>
                  </a:lnTo>
                  <a:close/>
                </a:path>
                <a:path w="243204" h="330200">
                  <a:moveTo>
                    <a:pt x="242582" y="23507"/>
                  </a:moveTo>
                  <a:lnTo>
                    <a:pt x="228777" y="27635"/>
                  </a:lnTo>
                  <a:lnTo>
                    <a:pt x="221742" y="29425"/>
                  </a:lnTo>
                  <a:lnTo>
                    <a:pt x="214718" y="30899"/>
                  </a:lnTo>
                  <a:lnTo>
                    <a:pt x="216217" y="38036"/>
                  </a:lnTo>
                  <a:lnTo>
                    <a:pt x="221119" y="37007"/>
                  </a:lnTo>
                  <a:lnTo>
                    <a:pt x="226034" y="35826"/>
                  </a:lnTo>
                  <a:lnTo>
                    <a:pt x="230898" y="34518"/>
                  </a:lnTo>
                  <a:lnTo>
                    <a:pt x="227698" y="43954"/>
                  </a:lnTo>
                  <a:lnTo>
                    <a:pt x="226187" y="48704"/>
                  </a:lnTo>
                  <a:lnTo>
                    <a:pt x="233146" y="50927"/>
                  </a:lnTo>
                  <a:lnTo>
                    <a:pt x="235356" y="43980"/>
                  </a:lnTo>
                  <a:lnTo>
                    <a:pt x="237705" y="37045"/>
                  </a:lnTo>
                  <a:lnTo>
                    <a:pt x="242582" y="235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71094" y="3475850"/>
              <a:ext cx="1277620" cy="556895"/>
            </a:xfrm>
            <a:custGeom>
              <a:avLst/>
              <a:gdLst/>
              <a:ahLst/>
              <a:cxnLst/>
              <a:rect l="l" t="t" r="r" b="b"/>
              <a:pathLst>
                <a:path w="1277620" h="556895">
                  <a:moveTo>
                    <a:pt x="1185367" y="466737"/>
                  </a:moveTo>
                  <a:lnTo>
                    <a:pt x="1180744" y="466801"/>
                  </a:lnTo>
                  <a:lnTo>
                    <a:pt x="1167663" y="470014"/>
                  </a:lnTo>
                  <a:lnTo>
                    <a:pt x="1146683" y="475602"/>
                  </a:lnTo>
                  <a:lnTo>
                    <a:pt x="1118374" y="482815"/>
                  </a:lnTo>
                  <a:lnTo>
                    <a:pt x="1041958" y="498995"/>
                  </a:lnTo>
                  <a:lnTo>
                    <a:pt x="994981" y="506450"/>
                  </a:lnTo>
                  <a:lnTo>
                    <a:pt x="942911" y="512457"/>
                  </a:lnTo>
                  <a:lnTo>
                    <a:pt x="886282" y="516255"/>
                  </a:lnTo>
                  <a:lnTo>
                    <a:pt x="825665" y="517067"/>
                  </a:lnTo>
                  <a:lnTo>
                    <a:pt x="761631" y="514146"/>
                  </a:lnTo>
                  <a:lnTo>
                    <a:pt x="694715" y="506717"/>
                  </a:lnTo>
                  <a:lnTo>
                    <a:pt x="625487" y="494004"/>
                  </a:lnTo>
                  <a:lnTo>
                    <a:pt x="554507" y="475259"/>
                  </a:lnTo>
                  <a:lnTo>
                    <a:pt x="482333" y="449707"/>
                  </a:lnTo>
                  <a:lnTo>
                    <a:pt x="432536" y="427913"/>
                  </a:lnTo>
                  <a:lnTo>
                    <a:pt x="384987" y="403707"/>
                  </a:lnTo>
                  <a:lnTo>
                    <a:pt x="339648" y="377342"/>
                  </a:lnTo>
                  <a:lnTo>
                    <a:pt x="296494" y="349084"/>
                  </a:lnTo>
                  <a:lnTo>
                    <a:pt x="255485" y="319201"/>
                  </a:lnTo>
                  <a:lnTo>
                    <a:pt x="216585" y="287959"/>
                  </a:lnTo>
                  <a:lnTo>
                    <a:pt x="179743" y="255612"/>
                  </a:lnTo>
                  <a:lnTo>
                    <a:pt x="144932" y="222427"/>
                  </a:lnTo>
                  <a:lnTo>
                    <a:pt x="112115" y="188658"/>
                  </a:lnTo>
                  <a:lnTo>
                    <a:pt x="81241" y="154584"/>
                  </a:lnTo>
                  <a:lnTo>
                    <a:pt x="52298" y="120446"/>
                  </a:lnTo>
                  <a:lnTo>
                    <a:pt x="25222" y="86525"/>
                  </a:lnTo>
                  <a:lnTo>
                    <a:pt x="0" y="53086"/>
                  </a:lnTo>
                  <a:lnTo>
                    <a:pt x="15481" y="79717"/>
                  </a:lnTo>
                  <a:lnTo>
                    <a:pt x="55219" y="141846"/>
                  </a:lnTo>
                  <a:lnTo>
                    <a:pt x="79616" y="176225"/>
                  </a:lnTo>
                  <a:lnTo>
                    <a:pt x="107162" y="212064"/>
                  </a:lnTo>
                  <a:lnTo>
                    <a:pt x="137909" y="248805"/>
                  </a:lnTo>
                  <a:lnTo>
                    <a:pt x="171945" y="285889"/>
                  </a:lnTo>
                  <a:lnTo>
                    <a:pt x="209346" y="322757"/>
                  </a:lnTo>
                  <a:lnTo>
                    <a:pt x="250202" y="358851"/>
                  </a:lnTo>
                  <a:lnTo>
                    <a:pt x="294589" y="393598"/>
                  </a:lnTo>
                  <a:lnTo>
                    <a:pt x="342569" y="426466"/>
                  </a:lnTo>
                  <a:lnTo>
                    <a:pt x="394246" y="456857"/>
                  </a:lnTo>
                  <a:lnTo>
                    <a:pt x="449681" y="484238"/>
                  </a:lnTo>
                  <a:lnTo>
                    <a:pt x="519607" y="511759"/>
                  </a:lnTo>
                  <a:lnTo>
                    <a:pt x="588759" y="531977"/>
                  </a:lnTo>
                  <a:lnTo>
                    <a:pt x="656602" y="545642"/>
                  </a:lnTo>
                  <a:lnTo>
                    <a:pt x="722630" y="553491"/>
                  </a:lnTo>
                  <a:lnTo>
                    <a:pt x="786333" y="556285"/>
                  </a:lnTo>
                  <a:lnTo>
                    <a:pt x="847178" y="554761"/>
                  </a:lnTo>
                  <a:lnTo>
                    <a:pt x="904646" y="549668"/>
                  </a:lnTo>
                  <a:lnTo>
                    <a:pt x="958253" y="541756"/>
                  </a:lnTo>
                  <a:lnTo>
                    <a:pt x="1007452" y="531787"/>
                  </a:lnTo>
                  <a:lnTo>
                    <a:pt x="1051737" y="520484"/>
                  </a:lnTo>
                  <a:lnTo>
                    <a:pt x="1090587" y="508609"/>
                  </a:lnTo>
                  <a:lnTo>
                    <a:pt x="1149946" y="486105"/>
                  </a:lnTo>
                  <a:lnTo>
                    <a:pt x="1181392" y="470281"/>
                  </a:lnTo>
                  <a:lnTo>
                    <a:pt x="1185367" y="466737"/>
                  </a:lnTo>
                  <a:close/>
                </a:path>
                <a:path w="1277620" h="556895">
                  <a:moveTo>
                    <a:pt x="1263980" y="162763"/>
                  </a:moveTo>
                  <a:lnTo>
                    <a:pt x="1259471" y="163944"/>
                  </a:lnTo>
                  <a:lnTo>
                    <a:pt x="1247330" y="170268"/>
                  </a:lnTo>
                  <a:lnTo>
                    <a:pt x="1227937" y="180822"/>
                  </a:lnTo>
                  <a:lnTo>
                    <a:pt x="1201712" y="194741"/>
                  </a:lnTo>
                  <a:lnTo>
                    <a:pt x="1130287" y="229133"/>
                  </a:lnTo>
                  <a:lnTo>
                    <a:pt x="1085888" y="247840"/>
                  </a:lnTo>
                  <a:lnTo>
                    <a:pt x="1036218" y="266369"/>
                  </a:lnTo>
                  <a:lnTo>
                    <a:pt x="981697" y="283845"/>
                  </a:lnTo>
                  <a:lnTo>
                    <a:pt x="922693" y="299389"/>
                  </a:lnTo>
                  <a:lnTo>
                    <a:pt x="859612" y="312115"/>
                  </a:lnTo>
                  <a:lnTo>
                    <a:pt x="792861" y="321132"/>
                  </a:lnTo>
                  <a:lnTo>
                    <a:pt x="722820" y="325577"/>
                  </a:lnTo>
                  <a:lnTo>
                    <a:pt x="649884" y="324548"/>
                  </a:lnTo>
                  <a:lnTo>
                    <a:pt x="574471" y="317169"/>
                  </a:lnTo>
                  <a:lnTo>
                    <a:pt x="517296" y="307111"/>
                  </a:lnTo>
                  <a:lnTo>
                    <a:pt x="462153" y="293674"/>
                  </a:lnTo>
                  <a:lnTo>
                    <a:pt x="409054" y="277190"/>
                  </a:lnTo>
                  <a:lnTo>
                    <a:pt x="358025" y="258000"/>
                  </a:lnTo>
                  <a:lnTo>
                    <a:pt x="309092" y="236435"/>
                  </a:lnTo>
                  <a:lnTo>
                    <a:pt x="262255" y="212826"/>
                  </a:lnTo>
                  <a:lnTo>
                    <a:pt x="217538" y="187528"/>
                  </a:lnTo>
                  <a:lnTo>
                    <a:pt x="174967" y="160870"/>
                  </a:lnTo>
                  <a:lnTo>
                    <a:pt x="134556" y="133197"/>
                  </a:lnTo>
                  <a:lnTo>
                    <a:pt x="96329" y="104825"/>
                  </a:lnTo>
                  <a:lnTo>
                    <a:pt x="60299" y="76123"/>
                  </a:lnTo>
                  <a:lnTo>
                    <a:pt x="26492" y="47409"/>
                  </a:lnTo>
                  <a:lnTo>
                    <a:pt x="46786" y="69634"/>
                  </a:lnTo>
                  <a:lnTo>
                    <a:pt x="97663" y="120599"/>
                  </a:lnTo>
                  <a:lnTo>
                    <a:pt x="128168" y="148221"/>
                  </a:lnTo>
                  <a:lnTo>
                    <a:pt x="162026" y="176504"/>
                  </a:lnTo>
                  <a:lnTo>
                    <a:pt x="199186" y="204876"/>
                  </a:lnTo>
                  <a:lnTo>
                    <a:pt x="239636" y="232803"/>
                  </a:lnTo>
                  <a:lnTo>
                    <a:pt x="283324" y="259676"/>
                  </a:lnTo>
                  <a:lnTo>
                    <a:pt x="330225" y="284962"/>
                  </a:lnTo>
                  <a:lnTo>
                    <a:pt x="380301" y="308089"/>
                  </a:lnTo>
                  <a:lnTo>
                    <a:pt x="433539" y="328485"/>
                  </a:lnTo>
                  <a:lnTo>
                    <a:pt x="489889" y="345579"/>
                  </a:lnTo>
                  <a:lnTo>
                    <a:pt x="549325" y="358825"/>
                  </a:lnTo>
                  <a:lnTo>
                    <a:pt x="622935" y="368668"/>
                  </a:lnTo>
                  <a:lnTo>
                    <a:pt x="694359" y="371576"/>
                  </a:lnTo>
                  <a:lnTo>
                    <a:pt x="763244" y="368401"/>
                  </a:lnTo>
                  <a:lnTo>
                    <a:pt x="829221" y="360006"/>
                  </a:lnTo>
                  <a:lnTo>
                    <a:pt x="891921" y="347230"/>
                  </a:lnTo>
                  <a:lnTo>
                    <a:pt x="951014" y="330949"/>
                  </a:lnTo>
                  <a:lnTo>
                    <a:pt x="1006132" y="311988"/>
                  </a:lnTo>
                  <a:lnTo>
                    <a:pt x="1056894" y="291236"/>
                  </a:lnTo>
                  <a:lnTo>
                    <a:pt x="1102982" y="269532"/>
                  </a:lnTo>
                  <a:lnTo>
                    <a:pt x="1144003" y="247726"/>
                  </a:lnTo>
                  <a:lnTo>
                    <a:pt x="1179614" y="226669"/>
                  </a:lnTo>
                  <a:lnTo>
                    <a:pt x="1233170" y="190284"/>
                  </a:lnTo>
                  <a:lnTo>
                    <a:pt x="1260792" y="167182"/>
                  </a:lnTo>
                  <a:lnTo>
                    <a:pt x="1263980" y="162763"/>
                  </a:lnTo>
                  <a:close/>
                </a:path>
                <a:path w="1277620" h="556895">
                  <a:moveTo>
                    <a:pt x="1277073" y="0"/>
                  </a:moveTo>
                  <a:lnTo>
                    <a:pt x="1272679" y="1625"/>
                  </a:lnTo>
                  <a:lnTo>
                    <a:pt x="1261071" y="9093"/>
                  </a:lnTo>
                  <a:lnTo>
                    <a:pt x="1242580" y="21501"/>
                  </a:lnTo>
                  <a:lnTo>
                    <a:pt x="1217536" y="37922"/>
                  </a:lnTo>
                  <a:lnTo>
                    <a:pt x="1149057" y="79121"/>
                  </a:lnTo>
                  <a:lnTo>
                    <a:pt x="1106284" y="102069"/>
                  </a:lnTo>
                  <a:lnTo>
                    <a:pt x="1058252" y="125361"/>
                  </a:lnTo>
                  <a:lnTo>
                    <a:pt x="1005281" y="148082"/>
                  </a:lnTo>
                  <a:lnTo>
                    <a:pt x="947712" y="169303"/>
                  </a:lnTo>
                  <a:lnTo>
                    <a:pt x="885875" y="188112"/>
                  </a:lnTo>
                  <a:lnTo>
                    <a:pt x="820064" y="203593"/>
                  </a:lnTo>
                  <a:lnTo>
                    <a:pt x="750646" y="214820"/>
                  </a:lnTo>
                  <a:lnTo>
                    <a:pt x="677913" y="220891"/>
                  </a:lnTo>
                  <a:lnTo>
                    <a:pt x="602208" y="220878"/>
                  </a:lnTo>
                  <a:lnTo>
                    <a:pt x="544461" y="216420"/>
                  </a:lnTo>
                  <a:lnTo>
                    <a:pt x="488480" y="208394"/>
                  </a:lnTo>
                  <a:lnTo>
                    <a:pt x="434301" y="197129"/>
                  </a:lnTo>
                  <a:lnTo>
                    <a:pt x="381965" y="182968"/>
                  </a:lnTo>
                  <a:lnTo>
                    <a:pt x="331533" y="166243"/>
                  </a:lnTo>
                  <a:lnTo>
                    <a:pt x="283044" y="147294"/>
                  </a:lnTo>
                  <a:lnTo>
                    <a:pt x="236524" y="126428"/>
                  </a:lnTo>
                  <a:lnTo>
                    <a:pt x="192049" y="104013"/>
                  </a:lnTo>
                  <a:lnTo>
                    <a:pt x="149644" y="80378"/>
                  </a:lnTo>
                  <a:lnTo>
                    <a:pt x="109347" y="55829"/>
                  </a:lnTo>
                  <a:lnTo>
                    <a:pt x="71221" y="30734"/>
                  </a:lnTo>
                  <a:lnTo>
                    <a:pt x="35293" y="5422"/>
                  </a:lnTo>
                  <a:lnTo>
                    <a:pt x="59245" y="27368"/>
                  </a:lnTo>
                  <a:lnTo>
                    <a:pt x="119722" y="77495"/>
                  </a:lnTo>
                  <a:lnTo>
                    <a:pt x="156057" y="104241"/>
                  </a:lnTo>
                  <a:lnTo>
                    <a:pt x="196329" y="131178"/>
                  </a:lnTo>
                  <a:lnTo>
                    <a:pt x="240436" y="157581"/>
                  </a:lnTo>
                  <a:lnTo>
                    <a:pt x="288290" y="182727"/>
                  </a:lnTo>
                  <a:lnTo>
                    <a:pt x="339801" y="205917"/>
                  </a:lnTo>
                  <a:lnTo>
                    <a:pt x="394855" y="226428"/>
                  </a:lnTo>
                  <a:lnTo>
                    <a:pt x="453377" y="243560"/>
                  </a:lnTo>
                  <a:lnTo>
                    <a:pt x="515251" y="256590"/>
                  </a:lnTo>
                  <a:lnTo>
                    <a:pt x="580390" y="264807"/>
                  </a:lnTo>
                  <a:lnTo>
                    <a:pt x="654481" y="267462"/>
                  </a:lnTo>
                  <a:lnTo>
                    <a:pt x="725868" y="263410"/>
                  </a:lnTo>
                  <a:lnTo>
                    <a:pt x="794245" y="253555"/>
                  </a:lnTo>
                  <a:lnTo>
                    <a:pt x="859307" y="238772"/>
                  </a:lnTo>
                  <a:lnTo>
                    <a:pt x="920788" y="219951"/>
                  </a:lnTo>
                  <a:lnTo>
                    <a:pt x="978395" y="197980"/>
                  </a:lnTo>
                  <a:lnTo>
                    <a:pt x="1031811" y="173736"/>
                  </a:lnTo>
                  <a:lnTo>
                    <a:pt x="1080782" y="148120"/>
                  </a:lnTo>
                  <a:lnTo>
                    <a:pt x="1124991" y="122008"/>
                  </a:lnTo>
                  <a:lnTo>
                    <a:pt x="1164170" y="96304"/>
                  </a:lnTo>
                  <a:lnTo>
                    <a:pt x="1198003" y="71869"/>
                  </a:lnTo>
                  <a:lnTo>
                    <a:pt x="1248524" y="30403"/>
                  </a:lnTo>
                  <a:lnTo>
                    <a:pt x="1274241" y="4711"/>
                  </a:lnTo>
                  <a:lnTo>
                    <a:pt x="127707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975956" y="1788381"/>
            <a:ext cx="2737485" cy="5009515"/>
            <a:chOff x="1975956" y="1788381"/>
            <a:chExt cx="2737485" cy="5009515"/>
          </a:xfrm>
        </p:grpSpPr>
        <p:sp>
          <p:nvSpPr>
            <p:cNvPr id="64" name="object 64"/>
            <p:cNvSpPr/>
            <p:nvPr/>
          </p:nvSpPr>
          <p:spPr>
            <a:xfrm>
              <a:off x="2075192" y="6229770"/>
              <a:ext cx="2103755" cy="567690"/>
            </a:xfrm>
            <a:custGeom>
              <a:avLst/>
              <a:gdLst/>
              <a:ahLst/>
              <a:cxnLst/>
              <a:rect l="l" t="t" r="r" b="b"/>
              <a:pathLst>
                <a:path w="2103754" h="567690">
                  <a:moveTo>
                    <a:pt x="662000" y="20116"/>
                  </a:moveTo>
                  <a:lnTo>
                    <a:pt x="590640" y="28650"/>
                  </a:lnTo>
                  <a:lnTo>
                    <a:pt x="522182" y="38538"/>
                  </a:lnTo>
                  <a:lnTo>
                    <a:pt x="456862" y="49719"/>
                  </a:lnTo>
                  <a:lnTo>
                    <a:pt x="394913" y="62129"/>
                  </a:lnTo>
                  <a:lnTo>
                    <a:pt x="336571" y="75704"/>
                  </a:lnTo>
                  <a:lnTo>
                    <a:pt x="282071" y="90382"/>
                  </a:lnTo>
                  <a:lnTo>
                    <a:pt x="231647" y="106098"/>
                  </a:lnTo>
                  <a:lnTo>
                    <a:pt x="185534" y="122789"/>
                  </a:lnTo>
                  <a:lnTo>
                    <a:pt x="143967" y="140393"/>
                  </a:lnTo>
                  <a:lnTo>
                    <a:pt x="107180" y="158845"/>
                  </a:lnTo>
                  <a:lnTo>
                    <a:pt x="48887" y="198042"/>
                  </a:lnTo>
                  <a:lnTo>
                    <a:pt x="12534" y="239873"/>
                  </a:lnTo>
                  <a:lnTo>
                    <a:pt x="0" y="283832"/>
                  </a:lnTo>
                  <a:lnTo>
                    <a:pt x="2426" y="303266"/>
                  </a:lnTo>
                  <a:lnTo>
                    <a:pt x="21364" y="341038"/>
                  </a:lnTo>
                  <a:lnTo>
                    <a:pt x="58041" y="377066"/>
                  </a:lnTo>
                  <a:lnTo>
                    <a:pt x="111202" y="411010"/>
                  </a:lnTo>
                  <a:lnTo>
                    <a:pt x="179595" y="442535"/>
                  </a:lnTo>
                  <a:lnTo>
                    <a:pt x="219113" y="457283"/>
                  </a:lnTo>
                  <a:lnTo>
                    <a:pt x="261968" y="471300"/>
                  </a:lnTo>
                  <a:lnTo>
                    <a:pt x="308005" y="484543"/>
                  </a:lnTo>
                  <a:lnTo>
                    <a:pt x="357066" y="496969"/>
                  </a:lnTo>
                  <a:lnTo>
                    <a:pt x="408996" y="508536"/>
                  </a:lnTo>
                  <a:lnTo>
                    <a:pt x="463638" y="519202"/>
                  </a:lnTo>
                  <a:lnTo>
                    <a:pt x="520835" y="528925"/>
                  </a:lnTo>
                  <a:lnTo>
                    <a:pt x="580430" y="537662"/>
                  </a:lnTo>
                  <a:lnTo>
                    <a:pt x="642267" y="545372"/>
                  </a:lnTo>
                  <a:lnTo>
                    <a:pt x="706190" y="552011"/>
                  </a:lnTo>
                  <a:lnTo>
                    <a:pt x="772040" y="557538"/>
                  </a:lnTo>
                  <a:lnTo>
                    <a:pt x="839663" y="561910"/>
                  </a:lnTo>
                  <a:lnTo>
                    <a:pt x="908902" y="565086"/>
                  </a:lnTo>
                  <a:lnTo>
                    <a:pt x="979598" y="567022"/>
                  </a:lnTo>
                  <a:lnTo>
                    <a:pt x="1051598" y="567677"/>
                  </a:lnTo>
                  <a:lnTo>
                    <a:pt x="1123597" y="567022"/>
                  </a:lnTo>
                  <a:lnTo>
                    <a:pt x="1194294" y="565086"/>
                  </a:lnTo>
                  <a:lnTo>
                    <a:pt x="1263532" y="561910"/>
                  </a:lnTo>
                  <a:lnTo>
                    <a:pt x="1331156" y="557538"/>
                  </a:lnTo>
                  <a:lnTo>
                    <a:pt x="1397007" y="552011"/>
                  </a:lnTo>
                  <a:lnTo>
                    <a:pt x="1460930" y="545372"/>
                  </a:lnTo>
                  <a:lnTo>
                    <a:pt x="1522768" y="537662"/>
                  </a:lnTo>
                  <a:lnTo>
                    <a:pt x="1582364" y="528925"/>
                  </a:lnTo>
                  <a:lnTo>
                    <a:pt x="1639561" y="519202"/>
                  </a:lnTo>
                  <a:lnTo>
                    <a:pt x="1694204" y="508536"/>
                  </a:lnTo>
                  <a:lnTo>
                    <a:pt x="1746134" y="496969"/>
                  </a:lnTo>
                  <a:lnTo>
                    <a:pt x="1795197" y="484543"/>
                  </a:lnTo>
                  <a:lnTo>
                    <a:pt x="1841235" y="471300"/>
                  </a:lnTo>
                  <a:lnTo>
                    <a:pt x="1884091" y="457283"/>
                  </a:lnTo>
                  <a:lnTo>
                    <a:pt x="1923608" y="442535"/>
                  </a:lnTo>
                  <a:lnTo>
                    <a:pt x="1959632" y="427096"/>
                  </a:lnTo>
                  <a:lnTo>
                    <a:pt x="2020567" y="394319"/>
                  </a:lnTo>
                  <a:lnTo>
                    <a:pt x="2062888" y="361683"/>
                  </a:lnTo>
                  <a:lnTo>
                    <a:pt x="675741" y="361683"/>
                  </a:lnTo>
                  <a:lnTo>
                    <a:pt x="666329" y="356679"/>
                  </a:lnTo>
                  <a:lnTo>
                    <a:pt x="634911" y="330873"/>
                  </a:lnTo>
                  <a:lnTo>
                    <a:pt x="614286" y="294601"/>
                  </a:lnTo>
                  <a:lnTo>
                    <a:pt x="612544" y="283832"/>
                  </a:lnTo>
                  <a:lnTo>
                    <a:pt x="612550" y="281754"/>
                  </a:lnTo>
                  <a:lnTo>
                    <a:pt x="612711" y="271927"/>
                  </a:lnTo>
                  <a:lnTo>
                    <a:pt x="614418" y="258056"/>
                  </a:lnTo>
                  <a:lnTo>
                    <a:pt x="617194" y="240766"/>
                  </a:lnTo>
                  <a:lnTo>
                    <a:pt x="620673" y="214735"/>
                  </a:lnTo>
                  <a:lnTo>
                    <a:pt x="626249" y="170192"/>
                  </a:lnTo>
                  <a:lnTo>
                    <a:pt x="628068" y="136466"/>
                  </a:lnTo>
                  <a:lnTo>
                    <a:pt x="628775" y="124024"/>
                  </a:lnTo>
                  <a:lnTo>
                    <a:pt x="636414" y="78204"/>
                  </a:lnTo>
                  <a:lnTo>
                    <a:pt x="654275" y="33497"/>
                  </a:lnTo>
                  <a:lnTo>
                    <a:pt x="662000" y="20116"/>
                  </a:lnTo>
                  <a:close/>
                </a:path>
                <a:path w="2103754" h="567690">
                  <a:moveTo>
                    <a:pt x="1439443" y="19926"/>
                  </a:moveTo>
                  <a:lnTo>
                    <a:pt x="1717547" y="208584"/>
                  </a:lnTo>
                  <a:lnTo>
                    <a:pt x="1745797" y="230075"/>
                  </a:lnTo>
                  <a:lnTo>
                    <a:pt x="1764874" y="255317"/>
                  </a:lnTo>
                  <a:lnTo>
                    <a:pt x="1774512" y="281754"/>
                  </a:lnTo>
                  <a:lnTo>
                    <a:pt x="1774431" y="306844"/>
                  </a:lnTo>
                  <a:lnTo>
                    <a:pt x="1750137" y="341038"/>
                  </a:lnTo>
                  <a:lnTo>
                    <a:pt x="1372590" y="352933"/>
                  </a:lnTo>
                  <a:lnTo>
                    <a:pt x="1367396" y="355625"/>
                  </a:lnTo>
                  <a:lnTo>
                    <a:pt x="1362659" y="357428"/>
                  </a:lnTo>
                  <a:lnTo>
                    <a:pt x="1359331" y="358559"/>
                  </a:lnTo>
                  <a:lnTo>
                    <a:pt x="675741" y="361683"/>
                  </a:lnTo>
                  <a:lnTo>
                    <a:pt x="2062888" y="361683"/>
                  </a:lnTo>
                  <a:lnTo>
                    <a:pt x="2093608" y="322349"/>
                  </a:lnTo>
                  <a:lnTo>
                    <a:pt x="2103208" y="283832"/>
                  </a:lnTo>
                  <a:lnTo>
                    <a:pt x="2100026" y="261586"/>
                  </a:lnTo>
                  <a:lnTo>
                    <a:pt x="2075273" y="218567"/>
                  </a:lnTo>
                  <a:lnTo>
                    <a:pt x="2027577" y="177937"/>
                  </a:lnTo>
                  <a:lnTo>
                    <a:pt x="1958823" y="140205"/>
                  </a:lnTo>
                  <a:lnTo>
                    <a:pt x="1917139" y="122585"/>
                  </a:lnTo>
                  <a:lnTo>
                    <a:pt x="1870899" y="105880"/>
                  </a:lnTo>
                  <a:lnTo>
                    <a:pt x="1820338" y="90154"/>
                  </a:lnTo>
                  <a:lnTo>
                    <a:pt x="1765692" y="75472"/>
                  </a:lnTo>
                  <a:lnTo>
                    <a:pt x="1707196" y="61895"/>
                  </a:lnTo>
                  <a:lnTo>
                    <a:pt x="1645088" y="49489"/>
                  </a:lnTo>
                  <a:lnTo>
                    <a:pt x="1579603" y="38316"/>
                  </a:lnTo>
                  <a:lnTo>
                    <a:pt x="1510975" y="28440"/>
                  </a:lnTo>
                  <a:lnTo>
                    <a:pt x="1439443" y="19926"/>
                  </a:lnTo>
                  <a:close/>
                </a:path>
                <a:path w="2103754" h="567690">
                  <a:moveTo>
                    <a:pt x="1040345" y="12"/>
                  </a:moveTo>
                  <a:lnTo>
                    <a:pt x="1034097" y="38"/>
                  </a:lnTo>
                  <a:lnTo>
                    <a:pt x="1036535" y="2476"/>
                  </a:lnTo>
                  <a:lnTo>
                    <a:pt x="1037729" y="3708"/>
                  </a:lnTo>
                  <a:lnTo>
                    <a:pt x="1039444" y="1244"/>
                  </a:lnTo>
                  <a:lnTo>
                    <a:pt x="1040345" y="12"/>
                  </a:lnTo>
                  <a:close/>
                </a:path>
                <a:path w="2103754" h="567690">
                  <a:moveTo>
                    <a:pt x="1048562" y="0"/>
                  </a:moveTo>
                  <a:lnTo>
                    <a:pt x="1042352" y="12"/>
                  </a:lnTo>
                  <a:lnTo>
                    <a:pt x="1048296" y="2260"/>
                  </a:lnTo>
                  <a:lnTo>
                    <a:pt x="1048562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56585" y="5593054"/>
              <a:ext cx="294055" cy="38482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113039" y="5966343"/>
              <a:ext cx="347980" cy="384175"/>
            </a:xfrm>
            <a:custGeom>
              <a:avLst/>
              <a:gdLst/>
              <a:ahLst/>
              <a:cxnLst/>
              <a:rect l="l" t="t" r="r" b="b"/>
              <a:pathLst>
                <a:path w="347979" h="384175">
                  <a:moveTo>
                    <a:pt x="33642" y="0"/>
                  </a:moveTo>
                  <a:lnTo>
                    <a:pt x="30777" y="47433"/>
                  </a:lnTo>
                  <a:lnTo>
                    <a:pt x="27301" y="95603"/>
                  </a:lnTo>
                  <a:lnTo>
                    <a:pt x="23189" y="144494"/>
                  </a:lnTo>
                  <a:lnTo>
                    <a:pt x="18415" y="194093"/>
                  </a:lnTo>
                  <a:lnTo>
                    <a:pt x="12954" y="244386"/>
                  </a:lnTo>
                  <a:lnTo>
                    <a:pt x="6738" y="295573"/>
                  </a:lnTo>
                  <a:lnTo>
                    <a:pt x="0" y="345846"/>
                  </a:lnTo>
                  <a:lnTo>
                    <a:pt x="42529" y="358644"/>
                  </a:lnTo>
                  <a:lnTo>
                    <a:pt x="90614" y="369885"/>
                  </a:lnTo>
                  <a:lnTo>
                    <a:pt x="143928" y="378477"/>
                  </a:lnTo>
                  <a:lnTo>
                    <a:pt x="202145" y="383324"/>
                  </a:lnTo>
                  <a:lnTo>
                    <a:pt x="227029" y="383973"/>
                  </a:lnTo>
                  <a:lnTo>
                    <a:pt x="250956" y="383797"/>
                  </a:lnTo>
                  <a:lnTo>
                    <a:pt x="295757" y="381355"/>
                  </a:lnTo>
                  <a:lnTo>
                    <a:pt x="309106" y="340497"/>
                  </a:lnTo>
                  <a:lnTo>
                    <a:pt x="321665" y="294362"/>
                  </a:lnTo>
                  <a:lnTo>
                    <a:pt x="332605" y="243190"/>
                  </a:lnTo>
                  <a:lnTo>
                    <a:pt x="341096" y="187223"/>
                  </a:lnTo>
                  <a:lnTo>
                    <a:pt x="345617" y="138319"/>
                  </a:lnTo>
                  <a:lnTo>
                    <a:pt x="347441" y="92584"/>
                  </a:lnTo>
                  <a:lnTo>
                    <a:pt x="347077" y="50318"/>
                  </a:lnTo>
                  <a:lnTo>
                    <a:pt x="345033" y="11823"/>
                  </a:lnTo>
                  <a:lnTo>
                    <a:pt x="33642" y="0"/>
                  </a:lnTo>
                  <a:close/>
                </a:path>
              </a:pathLst>
            </a:custGeom>
            <a:solidFill>
              <a:srgbClr val="FF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57501" y="6180946"/>
              <a:ext cx="793750" cy="403860"/>
            </a:xfrm>
            <a:custGeom>
              <a:avLst/>
              <a:gdLst/>
              <a:ahLst/>
              <a:cxnLst/>
              <a:rect l="l" t="t" r="r" b="b"/>
              <a:pathLst>
                <a:path w="793750" h="403859">
                  <a:moveTo>
                    <a:pt x="335335" y="0"/>
                  </a:moveTo>
                  <a:lnTo>
                    <a:pt x="316322" y="9513"/>
                  </a:lnTo>
                  <a:lnTo>
                    <a:pt x="302337" y="25549"/>
                  </a:lnTo>
                  <a:lnTo>
                    <a:pt x="288861" y="44380"/>
                  </a:lnTo>
                  <a:lnTo>
                    <a:pt x="271377" y="62280"/>
                  </a:lnTo>
                  <a:lnTo>
                    <a:pt x="249922" y="74210"/>
                  </a:lnTo>
                  <a:lnTo>
                    <a:pt x="219755" y="81103"/>
                  </a:lnTo>
                  <a:lnTo>
                    <a:pt x="179025" y="80627"/>
                  </a:lnTo>
                  <a:lnTo>
                    <a:pt x="125882" y="70448"/>
                  </a:lnTo>
                  <a:lnTo>
                    <a:pt x="58475" y="48234"/>
                  </a:lnTo>
                  <a:lnTo>
                    <a:pt x="51060" y="59480"/>
                  </a:lnTo>
                  <a:lnTo>
                    <a:pt x="27436" y="108483"/>
                  </a:lnTo>
                  <a:lnTo>
                    <a:pt x="17738" y="154214"/>
                  </a:lnTo>
                  <a:lnTo>
                    <a:pt x="15976" y="180704"/>
                  </a:lnTo>
                  <a:lnTo>
                    <a:pt x="13098" y="217500"/>
                  </a:lnTo>
                  <a:lnTo>
                    <a:pt x="6552" y="269916"/>
                  </a:lnTo>
                  <a:lnTo>
                    <a:pt x="1242" y="303501"/>
                  </a:lnTo>
                  <a:lnTo>
                    <a:pt x="0" y="326499"/>
                  </a:lnTo>
                  <a:lnTo>
                    <a:pt x="17598" y="366822"/>
                  </a:lnTo>
                  <a:lnTo>
                    <a:pt x="48250" y="394490"/>
                  </a:lnTo>
                  <a:lnTo>
                    <a:pt x="63136" y="403250"/>
                  </a:lnTo>
                  <a:lnTo>
                    <a:pt x="746726" y="400126"/>
                  </a:lnTo>
                  <a:lnTo>
                    <a:pt x="779508" y="379946"/>
                  </a:lnTo>
                  <a:lnTo>
                    <a:pt x="793291" y="339589"/>
                  </a:lnTo>
                  <a:lnTo>
                    <a:pt x="785653" y="310265"/>
                  </a:lnTo>
                  <a:lnTo>
                    <a:pt x="766177" y="281692"/>
                  </a:lnTo>
                  <a:lnTo>
                    <a:pt x="735232" y="257416"/>
                  </a:lnTo>
                  <a:lnTo>
                    <a:pt x="429924" y="50291"/>
                  </a:lnTo>
                  <a:lnTo>
                    <a:pt x="409026" y="29957"/>
                  </a:lnTo>
                  <a:lnTo>
                    <a:pt x="385458" y="12258"/>
                  </a:lnTo>
                  <a:lnTo>
                    <a:pt x="360476" y="1003"/>
                  </a:lnTo>
                  <a:lnTo>
                    <a:pt x="335335" y="0"/>
                  </a:lnTo>
                  <a:close/>
                </a:path>
              </a:pathLst>
            </a:custGeom>
            <a:solidFill>
              <a:srgbClr val="FF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57390" y="6489984"/>
              <a:ext cx="793750" cy="94615"/>
            </a:xfrm>
            <a:custGeom>
              <a:avLst/>
              <a:gdLst/>
              <a:ahLst/>
              <a:cxnLst/>
              <a:rect l="l" t="t" r="r" b="b"/>
              <a:pathLst>
                <a:path w="793750" h="94615">
                  <a:moveTo>
                    <a:pt x="785139" y="0"/>
                  </a:moveTo>
                  <a:lnTo>
                    <a:pt x="780173" y="2108"/>
                  </a:lnTo>
                  <a:lnTo>
                    <a:pt x="772439" y="4559"/>
                  </a:lnTo>
                  <a:lnTo>
                    <a:pt x="0" y="8089"/>
                  </a:lnTo>
                  <a:lnTo>
                    <a:pt x="15" y="15797"/>
                  </a:lnTo>
                  <a:lnTo>
                    <a:pt x="17720" y="57780"/>
                  </a:lnTo>
                  <a:lnTo>
                    <a:pt x="48367" y="85448"/>
                  </a:lnTo>
                  <a:lnTo>
                    <a:pt x="63246" y="94208"/>
                  </a:lnTo>
                  <a:lnTo>
                    <a:pt x="746836" y="91084"/>
                  </a:lnTo>
                  <a:lnTo>
                    <a:pt x="779624" y="70912"/>
                  </a:lnTo>
                  <a:lnTo>
                    <a:pt x="793346" y="29962"/>
                  </a:lnTo>
                  <a:lnTo>
                    <a:pt x="790801" y="15099"/>
                  </a:lnTo>
                  <a:lnTo>
                    <a:pt x="78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123754" y="5976672"/>
              <a:ext cx="22860" cy="253365"/>
            </a:xfrm>
            <a:custGeom>
              <a:avLst/>
              <a:gdLst/>
              <a:ahLst/>
              <a:cxnLst/>
              <a:rect l="l" t="t" r="r" b="b"/>
              <a:pathLst>
                <a:path w="22860" h="253364">
                  <a:moveTo>
                    <a:pt x="2528" y="231351"/>
                  </a:moveTo>
                  <a:lnTo>
                    <a:pt x="0" y="253098"/>
                  </a:lnTo>
                  <a:lnTo>
                    <a:pt x="761" y="246773"/>
                  </a:lnTo>
                  <a:lnTo>
                    <a:pt x="2235" y="234048"/>
                  </a:lnTo>
                  <a:lnTo>
                    <a:pt x="2528" y="231351"/>
                  </a:lnTo>
                  <a:close/>
                </a:path>
                <a:path w="22860" h="253364">
                  <a:moveTo>
                    <a:pt x="7093" y="189450"/>
                  </a:moveTo>
                  <a:lnTo>
                    <a:pt x="2528" y="231351"/>
                  </a:lnTo>
                  <a:lnTo>
                    <a:pt x="3218" y="225421"/>
                  </a:lnTo>
                  <a:lnTo>
                    <a:pt x="6280" y="197407"/>
                  </a:lnTo>
                  <a:lnTo>
                    <a:pt x="7093" y="189450"/>
                  </a:lnTo>
                  <a:close/>
                </a:path>
                <a:path w="22860" h="253364">
                  <a:moveTo>
                    <a:pt x="7914" y="181428"/>
                  </a:moveTo>
                  <a:lnTo>
                    <a:pt x="7093" y="189450"/>
                  </a:lnTo>
                  <a:lnTo>
                    <a:pt x="7475" y="185949"/>
                  </a:lnTo>
                  <a:lnTo>
                    <a:pt x="7914" y="181428"/>
                  </a:lnTo>
                  <a:close/>
                </a:path>
                <a:path w="22860" h="253364">
                  <a:moveTo>
                    <a:pt x="12009" y="139264"/>
                  </a:moveTo>
                  <a:lnTo>
                    <a:pt x="7914" y="181428"/>
                  </a:lnTo>
                  <a:lnTo>
                    <a:pt x="9179" y="169057"/>
                  </a:lnTo>
                  <a:lnTo>
                    <a:pt x="12009" y="139264"/>
                  </a:lnTo>
                  <a:close/>
                </a:path>
                <a:path w="22860" h="253364">
                  <a:moveTo>
                    <a:pt x="15592" y="97437"/>
                  </a:moveTo>
                  <a:lnTo>
                    <a:pt x="12475" y="133917"/>
                  </a:lnTo>
                  <a:lnTo>
                    <a:pt x="15031" y="104591"/>
                  </a:lnTo>
                  <a:lnTo>
                    <a:pt x="15592" y="97437"/>
                  </a:lnTo>
                  <a:close/>
                </a:path>
                <a:path w="22860" h="253364">
                  <a:moveTo>
                    <a:pt x="16749" y="82692"/>
                  </a:moveTo>
                  <a:lnTo>
                    <a:pt x="15592" y="97437"/>
                  </a:lnTo>
                  <a:lnTo>
                    <a:pt x="16086" y="91660"/>
                  </a:lnTo>
                  <a:lnTo>
                    <a:pt x="16749" y="82692"/>
                  </a:lnTo>
                  <a:close/>
                </a:path>
                <a:path w="22860" h="253364">
                  <a:moveTo>
                    <a:pt x="18836" y="54486"/>
                  </a:moveTo>
                  <a:lnTo>
                    <a:pt x="16749" y="82692"/>
                  </a:lnTo>
                  <a:lnTo>
                    <a:pt x="17803" y="69262"/>
                  </a:lnTo>
                  <a:lnTo>
                    <a:pt x="18836" y="54486"/>
                  </a:lnTo>
                  <a:close/>
                </a:path>
                <a:path w="22860" h="253364">
                  <a:moveTo>
                    <a:pt x="19820" y="40408"/>
                  </a:moveTo>
                  <a:lnTo>
                    <a:pt x="18836" y="54486"/>
                  </a:lnTo>
                  <a:lnTo>
                    <a:pt x="19501" y="45495"/>
                  </a:lnTo>
                  <a:lnTo>
                    <a:pt x="19820" y="40408"/>
                  </a:lnTo>
                  <a:close/>
                </a:path>
                <a:path w="22860" h="253364">
                  <a:moveTo>
                    <a:pt x="22351" y="0"/>
                  </a:moveTo>
                  <a:lnTo>
                    <a:pt x="19820" y="40408"/>
                  </a:lnTo>
                  <a:lnTo>
                    <a:pt x="20240" y="34395"/>
                  </a:lnTo>
                  <a:lnTo>
                    <a:pt x="22351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23478" y="5966343"/>
              <a:ext cx="186690" cy="296545"/>
            </a:xfrm>
            <a:custGeom>
              <a:avLst/>
              <a:gdLst/>
              <a:ahLst/>
              <a:cxnLst/>
              <a:rect l="l" t="t" r="r" b="b"/>
              <a:pathLst>
                <a:path w="186689" h="296545">
                  <a:moveTo>
                    <a:pt x="23202" y="0"/>
                  </a:moveTo>
                  <a:lnTo>
                    <a:pt x="19776" y="55820"/>
                  </a:lnTo>
                  <a:lnTo>
                    <a:pt x="16360" y="101986"/>
                  </a:lnTo>
                  <a:lnTo>
                    <a:pt x="12360" y="148810"/>
                  </a:lnTo>
                  <a:lnTo>
                    <a:pt x="7753" y="196281"/>
                  </a:lnTo>
                  <a:lnTo>
                    <a:pt x="0" y="265696"/>
                  </a:lnTo>
                  <a:lnTo>
                    <a:pt x="42027" y="279989"/>
                  </a:lnTo>
                  <a:lnTo>
                    <a:pt x="78532" y="289540"/>
                  </a:lnTo>
                  <a:lnTo>
                    <a:pt x="109933" y="294882"/>
                  </a:lnTo>
                  <a:lnTo>
                    <a:pt x="136651" y="296545"/>
                  </a:lnTo>
                  <a:lnTo>
                    <a:pt x="151410" y="295931"/>
                  </a:lnTo>
                  <a:lnTo>
                    <a:pt x="164553" y="294182"/>
                  </a:lnTo>
                  <a:lnTo>
                    <a:pt x="176192" y="291433"/>
                  </a:lnTo>
                  <a:lnTo>
                    <a:pt x="186435" y="287820"/>
                  </a:lnTo>
                  <a:lnTo>
                    <a:pt x="144044" y="263769"/>
                  </a:lnTo>
                  <a:lnTo>
                    <a:pt x="105638" y="246043"/>
                  </a:lnTo>
                  <a:lnTo>
                    <a:pt x="73186" y="233756"/>
                  </a:lnTo>
                  <a:lnTo>
                    <a:pt x="48653" y="226021"/>
                  </a:lnTo>
                  <a:lnTo>
                    <a:pt x="59220" y="1371"/>
                  </a:lnTo>
                  <a:lnTo>
                    <a:pt x="23202" y="0"/>
                  </a:lnTo>
                  <a:close/>
                </a:path>
              </a:pathLst>
            </a:custGeom>
            <a:solidFill>
              <a:srgbClr val="BAB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15529" y="62291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44" y="0"/>
                  </a:moveTo>
                  <a:lnTo>
                    <a:pt x="292" y="203"/>
                  </a:lnTo>
                  <a:lnTo>
                    <a:pt x="152" y="406"/>
                  </a:lnTo>
                  <a:lnTo>
                    <a:pt x="0" y="60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12923" y="622978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28" y="0"/>
                  </a:moveTo>
                  <a:lnTo>
                    <a:pt x="1714" y="1231"/>
                  </a:lnTo>
                  <a:lnTo>
                    <a:pt x="0" y="3682"/>
                  </a:lnTo>
                  <a:lnTo>
                    <a:pt x="939" y="2451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12989" y="6229177"/>
              <a:ext cx="398145" cy="267335"/>
            </a:xfrm>
            <a:custGeom>
              <a:avLst/>
              <a:gdLst/>
              <a:ahLst/>
              <a:cxnLst/>
              <a:rect l="l" t="t" r="r" b="b"/>
              <a:pathLst>
                <a:path w="398145" h="267335">
                  <a:moveTo>
                    <a:pt x="2984" y="0"/>
                  </a:moveTo>
                  <a:lnTo>
                    <a:pt x="876" y="3060"/>
                  </a:lnTo>
                  <a:lnTo>
                    <a:pt x="0" y="4368"/>
                  </a:lnTo>
                  <a:lnTo>
                    <a:pt x="1612" y="6019"/>
                  </a:lnTo>
                  <a:lnTo>
                    <a:pt x="4737" y="9321"/>
                  </a:lnTo>
                  <a:lnTo>
                    <a:pt x="326328" y="227342"/>
                  </a:lnTo>
                  <a:lnTo>
                    <a:pt x="340004" y="239671"/>
                  </a:lnTo>
                  <a:lnTo>
                    <a:pt x="351032" y="253023"/>
                  </a:lnTo>
                  <a:lnTo>
                    <a:pt x="359371" y="267004"/>
                  </a:lnTo>
                  <a:lnTo>
                    <a:pt x="397725" y="266827"/>
                  </a:lnTo>
                  <a:lnTo>
                    <a:pt x="372511" y="212223"/>
                  </a:lnTo>
                  <a:lnTo>
                    <a:pt x="336372" y="154686"/>
                  </a:lnTo>
                  <a:lnTo>
                    <a:pt x="303094" y="113752"/>
                  </a:lnTo>
                  <a:lnTo>
                    <a:pt x="268092" y="78793"/>
                  </a:lnTo>
                  <a:lnTo>
                    <a:pt x="232368" y="49354"/>
                  </a:lnTo>
                  <a:lnTo>
                    <a:pt x="209631" y="33718"/>
                  </a:lnTo>
                  <a:lnTo>
                    <a:pt x="147142" y="33718"/>
                  </a:lnTo>
                  <a:lnTo>
                    <a:pt x="120423" y="32055"/>
                  </a:lnTo>
                  <a:lnTo>
                    <a:pt x="89022" y="26712"/>
                  </a:lnTo>
                  <a:lnTo>
                    <a:pt x="52517" y="17157"/>
                  </a:lnTo>
                  <a:lnTo>
                    <a:pt x="16238" y="4813"/>
                  </a:lnTo>
                  <a:lnTo>
                    <a:pt x="10261" y="4813"/>
                  </a:lnTo>
                  <a:lnTo>
                    <a:pt x="2984" y="0"/>
                  </a:lnTo>
                  <a:close/>
                </a:path>
                <a:path w="398145" h="267335">
                  <a:moveTo>
                    <a:pt x="196926" y="24980"/>
                  </a:moveTo>
                  <a:lnTo>
                    <a:pt x="186682" y="28596"/>
                  </a:lnTo>
                  <a:lnTo>
                    <a:pt x="175044" y="31349"/>
                  </a:lnTo>
                  <a:lnTo>
                    <a:pt x="161900" y="33103"/>
                  </a:lnTo>
                  <a:lnTo>
                    <a:pt x="147142" y="33718"/>
                  </a:lnTo>
                  <a:lnTo>
                    <a:pt x="209631" y="33718"/>
                  </a:lnTo>
                  <a:lnTo>
                    <a:pt x="196926" y="24980"/>
                  </a:lnTo>
                  <a:close/>
                </a:path>
                <a:path w="398145" h="267335">
                  <a:moveTo>
                    <a:pt x="10490" y="2857"/>
                  </a:moveTo>
                  <a:lnTo>
                    <a:pt x="10261" y="4813"/>
                  </a:lnTo>
                  <a:lnTo>
                    <a:pt x="16238" y="4813"/>
                  </a:lnTo>
                  <a:lnTo>
                    <a:pt x="10490" y="2857"/>
                  </a:lnTo>
                  <a:close/>
                </a:path>
              </a:pathLst>
            </a:custGeom>
            <a:solidFill>
              <a:srgbClr val="BA4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47775" y="6496003"/>
              <a:ext cx="88315" cy="8670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55745" y="6200328"/>
              <a:ext cx="264317" cy="23303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79915" y="5552681"/>
              <a:ext cx="301031" cy="43244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743340" y="5973597"/>
              <a:ext cx="347980" cy="384175"/>
            </a:xfrm>
            <a:custGeom>
              <a:avLst/>
              <a:gdLst/>
              <a:ahLst/>
              <a:cxnLst/>
              <a:rect l="l" t="t" r="r" b="b"/>
              <a:pathLst>
                <a:path w="347980" h="384175">
                  <a:moveTo>
                    <a:pt x="33642" y="0"/>
                  </a:moveTo>
                  <a:lnTo>
                    <a:pt x="30777" y="47433"/>
                  </a:lnTo>
                  <a:lnTo>
                    <a:pt x="27301" y="95603"/>
                  </a:lnTo>
                  <a:lnTo>
                    <a:pt x="23189" y="144494"/>
                  </a:lnTo>
                  <a:lnTo>
                    <a:pt x="18415" y="194093"/>
                  </a:lnTo>
                  <a:lnTo>
                    <a:pt x="12954" y="244386"/>
                  </a:lnTo>
                  <a:lnTo>
                    <a:pt x="6738" y="295573"/>
                  </a:lnTo>
                  <a:lnTo>
                    <a:pt x="0" y="345846"/>
                  </a:lnTo>
                  <a:lnTo>
                    <a:pt x="42529" y="358644"/>
                  </a:lnTo>
                  <a:lnTo>
                    <a:pt x="90614" y="369885"/>
                  </a:lnTo>
                  <a:lnTo>
                    <a:pt x="143928" y="378477"/>
                  </a:lnTo>
                  <a:lnTo>
                    <a:pt x="202145" y="383324"/>
                  </a:lnTo>
                  <a:lnTo>
                    <a:pt x="227029" y="383973"/>
                  </a:lnTo>
                  <a:lnTo>
                    <a:pt x="250956" y="383797"/>
                  </a:lnTo>
                  <a:lnTo>
                    <a:pt x="295757" y="381355"/>
                  </a:lnTo>
                  <a:lnTo>
                    <a:pt x="309101" y="340497"/>
                  </a:lnTo>
                  <a:lnTo>
                    <a:pt x="321660" y="294362"/>
                  </a:lnTo>
                  <a:lnTo>
                    <a:pt x="332603" y="243190"/>
                  </a:lnTo>
                  <a:lnTo>
                    <a:pt x="341096" y="187223"/>
                  </a:lnTo>
                  <a:lnTo>
                    <a:pt x="345617" y="138319"/>
                  </a:lnTo>
                  <a:lnTo>
                    <a:pt x="347441" y="92584"/>
                  </a:lnTo>
                  <a:lnTo>
                    <a:pt x="347077" y="50318"/>
                  </a:lnTo>
                  <a:lnTo>
                    <a:pt x="345033" y="11823"/>
                  </a:lnTo>
                  <a:lnTo>
                    <a:pt x="33642" y="0"/>
                  </a:lnTo>
                  <a:close/>
                </a:path>
              </a:pathLst>
            </a:custGeom>
            <a:solidFill>
              <a:srgbClr val="FF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87802" y="6188200"/>
              <a:ext cx="793750" cy="403860"/>
            </a:xfrm>
            <a:custGeom>
              <a:avLst/>
              <a:gdLst/>
              <a:ahLst/>
              <a:cxnLst/>
              <a:rect l="l" t="t" r="r" b="b"/>
              <a:pathLst>
                <a:path w="793750" h="403859">
                  <a:moveTo>
                    <a:pt x="335335" y="0"/>
                  </a:moveTo>
                  <a:lnTo>
                    <a:pt x="316322" y="9513"/>
                  </a:lnTo>
                  <a:lnTo>
                    <a:pt x="302337" y="25549"/>
                  </a:lnTo>
                  <a:lnTo>
                    <a:pt x="288861" y="44380"/>
                  </a:lnTo>
                  <a:lnTo>
                    <a:pt x="271377" y="62280"/>
                  </a:lnTo>
                  <a:lnTo>
                    <a:pt x="249921" y="74210"/>
                  </a:lnTo>
                  <a:lnTo>
                    <a:pt x="219751" y="81103"/>
                  </a:lnTo>
                  <a:lnTo>
                    <a:pt x="179019" y="80627"/>
                  </a:lnTo>
                  <a:lnTo>
                    <a:pt x="125877" y="70448"/>
                  </a:lnTo>
                  <a:lnTo>
                    <a:pt x="58475" y="48234"/>
                  </a:lnTo>
                  <a:lnTo>
                    <a:pt x="51060" y="59480"/>
                  </a:lnTo>
                  <a:lnTo>
                    <a:pt x="27436" y="108483"/>
                  </a:lnTo>
                  <a:lnTo>
                    <a:pt x="17738" y="154214"/>
                  </a:lnTo>
                  <a:lnTo>
                    <a:pt x="15976" y="180704"/>
                  </a:lnTo>
                  <a:lnTo>
                    <a:pt x="13098" y="217500"/>
                  </a:lnTo>
                  <a:lnTo>
                    <a:pt x="6552" y="269916"/>
                  </a:lnTo>
                  <a:lnTo>
                    <a:pt x="1242" y="303501"/>
                  </a:lnTo>
                  <a:lnTo>
                    <a:pt x="0" y="326499"/>
                  </a:lnTo>
                  <a:lnTo>
                    <a:pt x="17598" y="366817"/>
                  </a:lnTo>
                  <a:lnTo>
                    <a:pt x="48250" y="394488"/>
                  </a:lnTo>
                  <a:lnTo>
                    <a:pt x="63136" y="403250"/>
                  </a:lnTo>
                  <a:lnTo>
                    <a:pt x="746726" y="400126"/>
                  </a:lnTo>
                  <a:lnTo>
                    <a:pt x="779508" y="379952"/>
                  </a:lnTo>
                  <a:lnTo>
                    <a:pt x="793291" y="339594"/>
                  </a:lnTo>
                  <a:lnTo>
                    <a:pt x="785653" y="310267"/>
                  </a:lnTo>
                  <a:lnTo>
                    <a:pt x="766177" y="281692"/>
                  </a:lnTo>
                  <a:lnTo>
                    <a:pt x="735232" y="257416"/>
                  </a:lnTo>
                  <a:lnTo>
                    <a:pt x="429924" y="50291"/>
                  </a:lnTo>
                  <a:lnTo>
                    <a:pt x="409026" y="29957"/>
                  </a:lnTo>
                  <a:lnTo>
                    <a:pt x="385458" y="12258"/>
                  </a:lnTo>
                  <a:lnTo>
                    <a:pt x="360476" y="1003"/>
                  </a:lnTo>
                  <a:lnTo>
                    <a:pt x="335335" y="0"/>
                  </a:lnTo>
                  <a:close/>
                </a:path>
              </a:pathLst>
            </a:custGeom>
            <a:solidFill>
              <a:srgbClr val="FF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87678" y="6497239"/>
              <a:ext cx="793750" cy="94615"/>
            </a:xfrm>
            <a:custGeom>
              <a:avLst/>
              <a:gdLst/>
              <a:ahLst/>
              <a:cxnLst/>
              <a:rect l="l" t="t" r="r" b="b"/>
              <a:pathLst>
                <a:path w="793750" h="94615">
                  <a:moveTo>
                    <a:pt x="785152" y="0"/>
                  </a:moveTo>
                  <a:lnTo>
                    <a:pt x="780186" y="2108"/>
                  </a:lnTo>
                  <a:lnTo>
                    <a:pt x="772452" y="4559"/>
                  </a:lnTo>
                  <a:lnTo>
                    <a:pt x="0" y="8089"/>
                  </a:lnTo>
                  <a:lnTo>
                    <a:pt x="22" y="15797"/>
                  </a:lnTo>
                  <a:lnTo>
                    <a:pt x="17728" y="57780"/>
                  </a:lnTo>
                  <a:lnTo>
                    <a:pt x="48378" y="85448"/>
                  </a:lnTo>
                  <a:lnTo>
                    <a:pt x="63258" y="94208"/>
                  </a:lnTo>
                  <a:lnTo>
                    <a:pt x="746848" y="91084"/>
                  </a:lnTo>
                  <a:lnTo>
                    <a:pt x="779636" y="70910"/>
                  </a:lnTo>
                  <a:lnTo>
                    <a:pt x="793359" y="29957"/>
                  </a:lnTo>
                  <a:lnTo>
                    <a:pt x="790814" y="15097"/>
                  </a:lnTo>
                  <a:lnTo>
                    <a:pt x="785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37194" y="6236431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4" h="13970">
                  <a:moveTo>
                    <a:pt x="9080" y="0"/>
                  </a:moveTo>
                  <a:lnTo>
                    <a:pt x="5753" y="4572"/>
                  </a:lnTo>
                  <a:lnTo>
                    <a:pt x="2730" y="9067"/>
                  </a:lnTo>
                  <a:lnTo>
                    <a:pt x="0" y="13449"/>
                  </a:lnTo>
                  <a:lnTo>
                    <a:pt x="330" y="13423"/>
                  </a:lnTo>
                  <a:lnTo>
                    <a:pt x="3429" y="8343"/>
                  </a:lnTo>
                  <a:lnTo>
                    <a:pt x="6388" y="3873"/>
                  </a:lnTo>
                  <a:lnTo>
                    <a:pt x="9080" y="0"/>
                  </a:lnTo>
                  <a:close/>
                </a:path>
                <a:path w="17144" h="13970">
                  <a:moveTo>
                    <a:pt x="9080" y="0"/>
                  </a:moveTo>
                  <a:lnTo>
                    <a:pt x="16586" y="2857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715226" y="6249849"/>
              <a:ext cx="22860" cy="46990"/>
            </a:xfrm>
            <a:custGeom>
              <a:avLst/>
              <a:gdLst/>
              <a:ahLst/>
              <a:cxnLst/>
              <a:rect l="l" t="t" r="r" b="b"/>
              <a:pathLst>
                <a:path w="22860" h="46989">
                  <a:moveTo>
                    <a:pt x="22301" y="0"/>
                  </a:moveTo>
                  <a:lnTo>
                    <a:pt x="3473" y="37057"/>
                  </a:lnTo>
                  <a:lnTo>
                    <a:pt x="0" y="46862"/>
                  </a:lnTo>
                  <a:lnTo>
                    <a:pt x="5247" y="33293"/>
                  </a:lnTo>
                  <a:lnTo>
                    <a:pt x="10847" y="20951"/>
                  </a:lnTo>
                  <a:lnTo>
                    <a:pt x="16602" y="9843"/>
                  </a:lnTo>
                  <a:lnTo>
                    <a:pt x="22301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53791" y="6239238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0" y="0"/>
                  </a:moveTo>
                  <a:lnTo>
                    <a:pt x="6235" y="2374"/>
                  </a:lnTo>
                  <a:lnTo>
                    <a:pt x="9296" y="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92391" y="6338103"/>
              <a:ext cx="13970" cy="132715"/>
            </a:xfrm>
            <a:custGeom>
              <a:avLst/>
              <a:gdLst/>
              <a:ahLst/>
              <a:cxnLst/>
              <a:rect l="l" t="t" r="r" b="b"/>
              <a:pathLst>
                <a:path w="13969" h="132714">
                  <a:moveTo>
                    <a:pt x="8889" y="63563"/>
                  </a:moveTo>
                  <a:lnTo>
                    <a:pt x="7868" y="72607"/>
                  </a:lnTo>
                  <a:lnTo>
                    <a:pt x="5976" y="87492"/>
                  </a:lnTo>
                  <a:lnTo>
                    <a:pt x="3478" y="106402"/>
                  </a:lnTo>
                  <a:lnTo>
                    <a:pt x="0" y="132384"/>
                  </a:lnTo>
                  <a:lnTo>
                    <a:pt x="2033" y="119605"/>
                  </a:lnTo>
                  <a:lnTo>
                    <a:pt x="4197" y="104727"/>
                  </a:lnTo>
                  <a:lnTo>
                    <a:pt x="6390" y="87492"/>
                  </a:lnTo>
                  <a:lnTo>
                    <a:pt x="8508" y="67602"/>
                  </a:lnTo>
                  <a:lnTo>
                    <a:pt x="8889" y="63563"/>
                  </a:lnTo>
                  <a:close/>
                </a:path>
                <a:path w="13969" h="132714">
                  <a:moveTo>
                    <a:pt x="13550" y="0"/>
                  </a:moveTo>
                  <a:lnTo>
                    <a:pt x="11573" y="15691"/>
                  </a:lnTo>
                  <a:lnTo>
                    <a:pt x="10863" y="28130"/>
                  </a:lnTo>
                  <a:lnTo>
                    <a:pt x="10348" y="42294"/>
                  </a:lnTo>
                  <a:lnTo>
                    <a:pt x="9042" y="61861"/>
                  </a:lnTo>
                  <a:lnTo>
                    <a:pt x="10641" y="41969"/>
                  </a:lnTo>
                  <a:lnTo>
                    <a:pt x="11682" y="25996"/>
                  </a:lnTo>
                  <a:lnTo>
                    <a:pt x="12551" y="12166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87689" y="6236431"/>
              <a:ext cx="202565" cy="269240"/>
            </a:xfrm>
            <a:custGeom>
              <a:avLst/>
              <a:gdLst/>
              <a:ahLst/>
              <a:cxnLst/>
              <a:rect l="l" t="t" r="r" b="b"/>
              <a:pathLst>
                <a:path w="202564" h="269240">
                  <a:moveTo>
                    <a:pt x="58585" y="0"/>
                  </a:moveTo>
                  <a:lnTo>
                    <a:pt x="38380" y="34375"/>
                  </a:lnTo>
                  <a:lnTo>
                    <a:pt x="24125" y="71922"/>
                  </a:lnTo>
                  <a:lnTo>
                    <a:pt x="17250" y="113831"/>
                  </a:lnTo>
                  <a:lnTo>
                    <a:pt x="16381" y="127666"/>
                  </a:lnTo>
                  <a:lnTo>
                    <a:pt x="15319" y="143968"/>
                  </a:lnTo>
                  <a:lnTo>
                    <a:pt x="11089" y="189163"/>
                  </a:lnTo>
                  <a:lnTo>
                    <a:pt x="4698" y="234099"/>
                  </a:lnTo>
                  <a:lnTo>
                    <a:pt x="0" y="268897"/>
                  </a:lnTo>
                  <a:lnTo>
                    <a:pt x="202425" y="267970"/>
                  </a:lnTo>
                  <a:lnTo>
                    <a:pt x="198142" y="263092"/>
                  </a:lnTo>
                  <a:lnTo>
                    <a:pt x="193963" y="258038"/>
                  </a:lnTo>
                  <a:lnTo>
                    <a:pt x="164670" y="210676"/>
                  </a:lnTo>
                  <a:lnTo>
                    <a:pt x="149394" y="172839"/>
                  </a:lnTo>
                  <a:lnTo>
                    <a:pt x="131546" y="107086"/>
                  </a:lnTo>
                  <a:lnTo>
                    <a:pt x="122875" y="59602"/>
                  </a:lnTo>
                  <a:lnTo>
                    <a:pt x="119100" y="22377"/>
                  </a:lnTo>
                  <a:lnTo>
                    <a:pt x="101752" y="16624"/>
                  </a:lnTo>
                  <a:lnTo>
                    <a:pt x="75399" y="6273"/>
                  </a:lnTo>
                  <a:lnTo>
                    <a:pt x="72339" y="5181"/>
                  </a:lnTo>
                  <a:lnTo>
                    <a:pt x="63614" y="1930"/>
                  </a:lnTo>
                  <a:lnTo>
                    <a:pt x="58585" y="0"/>
                  </a:lnTo>
                  <a:close/>
                </a:path>
              </a:pathLst>
            </a:custGeom>
            <a:solidFill>
              <a:srgbClr val="BA4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89475" y="6524369"/>
              <a:ext cx="17780" cy="32384"/>
            </a:xfrm>
            <a:custGeom>
              <a:avLst/>
              <a:gdLst/>
              <a:ahLst/>
              <a:cxnLst/>
              <a:rect l="l" t="t" r="r" b="b"/>
              <a:pathLst>
                <a:path w="17780" h="32384">
                  <a:moveTo>
                    <a:pt x="7476" y="18701"/>
                  </a:moveTo>
                  <a:lnTo>
                    <a:pt x="7581" y="18935"/>
                  </a:lnTo>
                  <a:lnTo>
                    <a:pt x="12141" y="26009"/>
                  </a:lnTo>
                  <a:lnTo>
                    <a:pt x="17233" y="32296"/>
                  </a:lnTo>
                  <a:lnTo>
                    <a:pt x="12278" y="26008"/>
                  </a:lnTo>
                  <a:lnTo>
                    <a:pt x="7476" y="18701"/>
                  </a:lnTo>
                  <a:close/>
                </a:path>
                <a:path w="17780" h="32384">
                  <a:moveTo>
                    <a:pt x="2372" y="7427"/>
                  </a:moveTo>
                  <a:lnTo>
                    <a:pt x="3219" y="10080"/>
                  </a:lnTo>
                  <a:lnTo>
                    <a:pt x="7476" y="18701"/>
                  </a:lnTo>
                  <a:lnTo>
                    <a:pt x="2372" y="7427"/>
                  </a:lnTo>
                  <a:close/>
                </a:path>
                <a:path w="17780" h="32384">
                  <a:moveTo>
                    <a:pt x="0" y="0"/>
                  </a:moveTo>
                  <a:lnTo>
                    <a:pt x="927" y="3530"/>
                  </a:lnTo>
                  <a:lnTo>
                    <a:pt x="2235" y="7124"/>
                  </a:lnTo>
                  <a:lnTo>
                    <a:pt x="2372" y="7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90366" y="6527750"/>
              <a:ext cx="16510" cy="29209"/>
            </a:xfrm>
            <a:custGeom>
              <a:avLst/>
              <a:gdLst/>
              <a:ahLst/>
              <a:cxnLst/>
              <a:rect l="l" t="t" r="r" b="b"/>
              <a:pathLst>
                <a:path w="16510" h="29209">
                  <a:moveTo>
                    <a:pt x="6703" y="15577"/>
                  </a:moveTo>
                  <a:lnTo>
                    <a:pt x="11339" y="22772"/>
                  </a:lnTo>
                  <a:lnTo>
                    <a:pt x="16496" y="29110"/>
                  </a:lnTo>
                  <a:lnTo>
                    <a:pt x="11250" y="22633"/>
                  </a:lnTo>
                  <a:lnTo>
                    <a:pt x="6703" y="15577"/>
                  </a:lnTo>
                  <a:close/>
                </a:path>
                <a:path w="16510" h="29209">
                  <a:moveTo>
                    <a:pt x="0" y="0"/>
                  </a:moveTo>
                  <a:lnTo>
                    <a:pt x="36" y="141"/>
                  </a:lnTo>
                  <a:lnTo>
                    <a:pt x="973" y="2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4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10097" y="6560639"/>
              <a:ext cx="41275" cy="31115"/>
            </a:xfrm>
            <a:custGeom>
              <a:avLst/>
              <a:gdLst/>
              <a:ahLst/>
              <a:cxnLst/>
              <a:rect l="l" t="t" r="r" b="b"/>
              <a:pathLst>
                <a:path w="41275" h="31115">
                  <a:moveTo>
                    <a:pt x="0" y="0"/>
                  </a:moveTo>
                  <a:lnTo>
                    <a:pt x="10520" y="10641"/>
                  </a:lnTo>
                  <a:lnTo>
                    <a:pt x="21166" y="19169"/>
                  </a:lnTo>
                  <a:lnTo>
                    <a:pt x="31423" y="25808"/>
                  </a:lnTo>
                  <a:lnTo>
                    <a:pt x="40779" y="30784"/>
                  </a:lnTo>
                  <a:lnTo>
                    <a:pt x="31062" y="25287"/>
                  </a:lnTo>
                  <a:lnTo>
                    <a:pt x="20651" y="18397"/>
                  </a:lnTo>
                  <a:lnTo>
                    <a:pt x="10109" y="10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09909" y="6560425"/>
              <a:ext cx="41275" cy="31115"/>
            </a:xfrm>
            <a:custGeom>
              <a:avLst/>
              <a:gdLst/>
              <a:ahLst/>
              <a:cxnLst/>
              <a:rect l="l" t="t" r="r" b="b"/>
              <a:pathLst>
                <a:path w="41275" h="31115">
                  <a:moveTo>
                    <a:pt x="10205" y="10133"/>
                  </a:moveTo>
                  <a:lnTo>
                    <a:pt x="20837" y="18613"/>
                  </a:lnTo>
                  <a:lnTo>
                    <a:pt x="31251" y="25502"/>
                  </a:lnTo>
                  <a:lnTo>
                    <a:pt x="41033" y="31026"/>
                  </a:lnTo>
                  <a:lnTo>
                    <a:pt x="31252" y="25494"/>
                  </a:lnTo>
                  <a:lnTo>
                    <a:pt x="20769" y="18556"/>
                  </a:lnTo>
                  <a:lnTo>
                    <a:pt x="10205" y="10133"/>
                  </a:lnTo>
                  <a:close/>
                </a:path>
                <a:path w="41275" h="31115">
                  <a:moveTo>
                    <a:pt x="0" y="0"/>
                  </a:moveTo>
                  <a:lnTo>
                    <a:pt x="190" y="215"/>
                  </a:lnTo>
                  <a:lnTo>
                    <a:pt x="7681" y="7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4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87492" y="6504402"/>
              <a:ext cx="370205" cy="87630"/>
            </a:xfrm>
            <a:custGeom>
              <a:avLst/>
              <a:gdLst/>
              <a:ahLst/>
              <a:cxnLst/>
              <a:rect l="l" t="t" r="r" b="b"/>
              <a:pathLst>
                <a:path w="370205" h="87629">
                  <a:moveTo>
                    <a:pt x="202628" y="0"/>
                  </a:moveTo>
                  <a:lnTo>
                    <a:pt x="190" y="927"/>
                  </a:lnTo>
                  <a:lnTo>
                    <a:pt x="0" y="5511"/>
                  </a:lnTo>
                  <a:lnTo>
                    <a:pt x="165" y="12052"/>
                  </a:lnTo>
                  <a:lnTo>
                    <a:pt x="20193" y="53428"/>
                  </a:lnTo>
                  <a:lnTo>
                    <a:pt x="53667" y="81519"/>
                  </a:lnTo>
                  <a:lnTo>
                    <a:pt x="63449" y="87045"/>
                  </a:lnTo>
                  <a:lnTo>
                    <a:pt x="369785" y="85648"/>
                  </a:lnTo>
                  <a:lnTo>
                    <a:pt x="337232" y="78247"/>
                  </a:lnTo>
                  <a:lnTo>
                    <a:pt x="294241" y="63336"/>
                  </a:lnTo>
                  <a:lnTo>
                    <a:pt x="247233" y="38169"/>
                  </a:lnTo>
                  <a:lnTo>
                    <a:pt x="202628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86046" y="6207582"/>
              <a:ext cx="264316" cy="23303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14572" y="4041343"/>
              <a:ext cx="197091" cy="127207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3249590" y="3771648"/>
              <a:ext cx="412115" cy="524510"/>
            </a:xfrm>
            <a:custGeom>
              <a:avLst/>
              <a:gdLst/>
              <a:ahLst/>
              <a:cxnLst/>
              <a:rect l="l" t="t" r="r" b="b"/>
              <a:pathLst>
                <a:path w="412114" h="524510">
                  <a:moveTo>
                    <a:pt x="79191" y="0"/>
                  </a:moveTo>
                  <a:lnTo>
                    <a:pt x="36684" y="65209"/>
                  </a:lnTo>
                  <a:lnTo>
                    <a:pt x="17883" y="109526"/>
                  </a:lnTo>
                  <a:lnTo>
                    <a:pt x="4655" y="161366"/>
                  </a:lnTo>
                  <a:lnTo>
                    <a:pt x="0" y="219720"/>
                  </a:lnTo>
                  <a:lnTo>
                    <a:pt x="4590" y="271949"/>
                  </a:lnTo>
                  <a:lnTo>
                    <a:pt x="14883" y="318109"/>
                  </a:lnTo>
                  <a:lnTo>
                    <a:pt x="27337" y="358254"/>
                  </a:lnTo>
                  <a:lnTo>
                    <a:pt x="43018" y="399841"/>
                  </a:lnTo>
                  <a:lnTo>
                    <a:pt x="60477" y="437615"/>
                  </a:lnTo>
                  <a:lnTo>
                    <a:pt x="78604" y="471195"/>
                  </a:lnTo>
                  <a:lnTo>
                    <a:pt x="101076" y="505246"/>
                  </a:lnTo>
                  <a:lnTo>
                    <a:pt x="153981" y="524256"/>
                  </a:lnTo>
                  <a:lnTo>
                    <a:pt x="173120" y="518296"/>
                  </a:lnTo>
                  <a:lnTo>
                    <a:pt x="189336" y="506515"/>
                  </a:lnTo>
                  <a:lnTo>
                    <a:pt x="201435" y="490003"/>
                  </a:lnTo>
                  <a:lnTo>
                    <a:pt x="208223" y="469849"/>
                  </a:lnTo>
                  <a:lnTo>
                    <a:pt x="220945" y="492101"/>
                  </a:lnTo>
                  <a:lnTo>
                    <a:pt x="239916" y="506185"/>
                  </a:lnTo>
                  <a:lnTo>
                    <a:pt x="261544" y="511441"/>
                  </a:lnTo>
                  <a:lnTo>
                    <a:pt x="282239" y="507212"/>
                  </a:lnTo>
                  <a:lnTo>
                    <a:pt x="295581" y="497095"/>
                  </a:lnTo>
                  <a:lnTo>
                    <a:pt x="304924" y="482271"/>
                  </a:lnTo>
                  <a:lnTo>
                    <a:pt x="309299" y="464259"/>
                  </a:lnTo>
                  <a:lnTo>
                    <a:pt x="307740" y="444576"/>
                  </a:lnTo>
                  <a:lnTo>
                    <a:pt x="334740" y="461279"/>
                  </a:lnTo>
                  <a:lnTo>
                    <a:pt x="387120" y="460015"/>
                  </a:lnTo>
                  <a:lnTo>
                    <a:pt x="411867" y="414594"/>
                  </a:lnTo>
                  <a:lnTo>
                    <a:pt x="407983" y="396819"/>
                  </a:lnTo>
                  <a:lnTo>
                    <a:pt x="399231" y="379399"/>
                  </a:lnTo>
                  <a:lnTo>
                    <a:pt x="386010" y="318535"/>
                  </a:lnTo>
                  <a:lnTo>
                    <a:pt x="369818" y="265161"/>
                  </a:lnTo>
                  <a:lnTo>
                    <a:pt x="351959" y="219184"/>
                  </a:lnTo>
                  <a:lnTo>
                    <a:pt x="333740" y="180510"/>
                  </a:lnTo>
                  <a:lnTo>
                    <a:pt x="300058" y="123272"/>
                  </a:lnTo>
                  <a:lnTo>
                    <a:pt x="272383" y="88630"/>
                  </a:lnTo>
                  <a:lnTo>
                    <a:pt x="227989" y="51775"/>
                  </a:lnTo>
                  <a:lnTo>
                    <a:pt x="177127" y="26439"/>
                  </a:lnTo>
                  <a:lnTo>
                    <a:pt x="140016" y="13646"/>
                  </a:lnTo>
                  <a:lnTo>
                    <a:pt x="101830" y="4010"/>
                  </a:lnTo>
                  <a:lnTo>
                    <a:pt x="79191" y="0"/>
                  </a:lnTo>
                  <a:close/>
                </a:path>
              </a:pathLst>
            </a:custGeom>
            <a:solidFill>
              <a:srgbClr val="FF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10928" y="3371799"/>
              <a:ext cx="402183" cy="55182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719039" y="3704550"/>
              <a:ext cx="815340" cy="1390650"/>
            </a:xfrm>
            <a:custGeom>
              <a:avLst/>
              <a:gdLst/>
              <a:ahLst/>
              <a:cxnLst/>
              <a:rect l="l" t="t" r="r" b="b"/>
              <a:pathLst>
                <a:path w="815339" h="1390650">
                  <a:moveTo>
                    <a:pt x="292303" y="0"/>
                  </a:moveTo>
                  <a:lnTo>
                    <a:pt x="233302" y="6542"/>
                  </a:lnTo>
                  <a:lnTo>
                    <a:pt x="169748" y="18770"/>
                  </a:lnTo>
                  <a:lnTo>
                    <a:pt x="135216" y="27787"/>
                  </a:lnTo>
                  <a:lnTo>
                    <a:pt x="151924" y="93392"/>
                  </a:lnTo>
                  <a:lnTo>
                    <a:pt x="165685" y="156243"/>
                  </a:lnTo>
                  <a:lnTo>
                    <a:pt x="176701" y="216355"/>
                  </a:lnTo>
                  <a:lnTo>
                    <a:pt x="185173" y="273748"/>
                  </a:lnTo>
                  <a:lnTo>
                    <a:pt x="191302" y="328437"/>
                  </a:lnTo>
                  <a:lnTo>
                    <a:pt x="195288" y="380439"/>
                  </a:lnTo>
                  <a:lnTo>
                    <a:pt x="197332" y="429772"/>
                  </a:lnTo>
                  <a:lnTo>
                    <a:pt x="197635" y="476453"/>
                  </a:lnTo>
                  <a:lnTo>
                    <a:pt x="196399" y="520498"/>
                  </a:lnTo>
                  <a:lnTo>
                    <a:pt x="193822" y="561925"/>
                  </a:lnTo>
                  <a:lnTo>
                    <a:pt x="190108" y="600750"/>
                  </a:lnTo>
                  <a:lnTo>
                    <a:pt x="180067" y="670665"/>
                  </a:lnTo>
                  <a:lnTo>
                    <a:pt x="165478" y="741298"/>
                  </a:lnTo>
                  <a:lnTo>
                    <a:pt x="154339" y="788058"/>
                  </a:lnTo>
                  <a:lnTo>
                    <a:pt x="141332" y="840097"/>
                  </a:lnTo>
                  <a:lnTo>
                    <a:pt x="127065" y="895448"/>
                  </a:lnTo>
                  <a:lnTo>
                    <a:pt x="97173" y="1008206"/>
                  </a:lnTo>
                  <a:lnTo>
                    <a:pt x="52992" y="1171074"/>
                  </a:lnTo>
                  <a:lnTo>
                    <a:pt x="23505" y="1276816"/>
                  </a:lnTo>
                  <a:lnTo>
                    <a:pt x="0" y="1359192"/>
                  </a:lnTo>
                  <a:lnTo>
                    <a:pt x="742302" y="1390396"/>
                  </a:lnTo>
                  <a:lnTo>
                    <a:pt x="751907" y="1353101"/>
                  </a:lnTo>
                  <a:lnTo>
                    <a:pt x="761339" y="1313488"/>
                  </a:lnTo>
                  <a:lnTo>
                    <a:pt x="770457" y="1271616"/>
                  </a:lnTo>
                  <a:lnTo>
                    <a:pt x="779121" y="1227543"/>
                  </a:lnTo>
                  <a:lnTo>
                    <a:pt x="787191" y="1181327"/>
                  </a:lnTo>
                  <a:lnTo>
                    <a:pt x="794527" y="1133028"/>
                  </a:lnTo>
                  <a:lnTo>
                    <a:pt x="800990" y="1082705"/>
                  </a:lnTo>
                  <a:lnTo>
                    <a:pt x="806440" y="1030414"/>
                  </a:lnTo>
                  <a:lnTo>
                    <a:pt x="810735" y="976217"/>
                  </a:lnTo>
                  <a:lnTo>
                    <a:pt x="813738" y="920171"/>
                  </a:lnTo>
                  <a:lnTo>
                    <a:pt x="815306" y="862334"/>
                  </a:lnTo>
                  <a:lnTo>
                    <a:pt x="815301" y="802767"/>
                  </a:lnTo>
                  <a:lnTo>
                    <a:pt x="813481" y="739159"/>
                  </a:lnTo>
                  <a:lnTo>
                    <a:pt x="809924" y="677530"/>
                  </a:lnTo>
                  <a:lnTo>
                    <a:pt x="804798" y="617944"/>
                  </a:lnTo>
                  <a:lnTo>
                    <a:pt x="798272" y="560466"/>
                  </a:lnTo>
                  <a:lnTo>
                    <a:pt x="790513" y="505157"/>
                  </a:lnTo>
                  <a:lnTo>
                    <a:pt x="781691" y="452083"/>
                  </a:lnTo>
                  <a:lnTo>
                    <a:pt x="771973" y="401307"/>
                  </a:lnTo>
                  <a:lnTo>
                    <a:pt x="761529" y="352892"/>
                  </a:lnTo>
                  <a:lnTo>
                    <a:pt x="750525" y="306903"/>
                  </a:lnTo>
                  <a:lnTo>
                    <a:pt x="739132" y="263402"/>
                  </a:lnTo>
                  <a:lnTo>
                    <a:pt x="727517" y="222455"/>
                  </a:lnTo>
                  <a:lnTo>
                    <a:pt x="715848" y="184124"/>
                  </a:lnTo>
                  <a:lnTo>
                    <a:pt x="695626" y="144267"/>
                  </a:lnTo>
                  <a:lnTo>
                    <a:pt x="662915" y="104732"/>
                  </a:lnTo>
                  <a:lnTo>
                    <a:pt x="619434" y="72488"/>
                  </a:lnTo>
                  <a:lnTo>
                    <a:pt x="602030" y="63538"/>
                  </a:lnTo>
                  <a:lnTo>
                    <a:pt x="596315" y="78574"/>
                  </a:lnTo>
                  <a:lnTo>
                    <a:pt x="601564" y="89355"/>
                  </a:lnTo>
                  <a:lnTo>
                    <a:pt x="606907" y="103066"/>
                  </a:lnTo>
                  <a:lnTo>
                    <a:pt x="611517" y="119512"/>
                  </a:lnTo>
                  <a:lnTo>
                    <a:pt x="614565" y="138493"/>
                  </a:lnTo>
                  <a:lnTo>
                    <a:pt x="615899" y="154559"/>
                  </a:lnTo>
                  <a:lnTo>
                    <a:pt x="615943" y="172351"/>
                  </a:lnTo>
                  <a:lnTo>
                    <a:pt x="613015" y="189639"/>
                  </a:lnTo>
                  <a:lnTo>
                    <a:pt x="605434" y="204190"/>
                  </a:lnTo>
                  <a:lnTo>
                    <a:pt x="570938" y="218789"/>
                  </a:lnTo>
                  <a:lnTo>
                    <a:pt x="525252" y="214404"/>
                  </a:lnTo>
                  <a:lnTo>
                    <a:pt x="484530" y="202633"/>
                  </a:lnTo>
                  <a:lnTo>
                    <a:pt x="410345" y="163113"/>
                  </a:lnTo>
                  <a:lnTo>
                    <a:pt x="366874" y="122930"/>
                  </a:lnTo>
                  <a:lnTo>
                    <a:pt x="333429" y="79219"/>
                  </a:lnTo>
                  <a:lnTo>
                    <a:pt x="308931" y="36677"/>
                  </a:lnTo>
                  <a:lnTo>
                    <a:pt x="292303" y="0"/>
                  </a:lnTo>
                  <a:close/>
                </a:path>
              </a:pathLst>
            </a:custGeom>
            <a:solidFill>
              <a:srgbClr val="FF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975956" y="2066832"/>
              <a:ext cx="695960" cy="1439545"/>
            </a:xfrm>
            <a:custGeom>
              <a:avLst/>
              <a:gdLst/>
              <a:ahLst/>
              <a:cxnLst/>
              <a:rect l="l" t="t" r="r" b="b"/>
              <a:pathLst>
                <a:path w="695960" h="1439545">
                  <a:moveTo>
                    <a:pt x="307425" y="0"/>
                  </a:moveTo>
                  <a:lnTo>
                    <a:pt x="257644" y="6358"/>
                  </a:lnTo>
                  <a:lnTo>
                    <a:pt x="210985" y="24699"/>
                  </a:lnTo>
                  <a:lnTo>
                    <a:pt x="175279" y="50872"/>
                  </a:lnTo>
                  <a:lnTo>
                    <a:pt x="146993" y="84450"/>
                  </a:lnTo>
                  <a:lnTo>
                    <a:pt x="124767" y="124876"/>
                  </a:lnTo>
                  <a:lnTo>
                    <a:pt x="107240" y="171589"/>
                  </a:lnTo>
                  <a:lnTo>
                    <a:pt x="93052" y="224031"/>
                  </a:lnTo>
                  <a:lnTo>
                    <a:pt x="80843" y="281642"/>
                  </a:lnTo>
                  <a:lnTo>
                    <a:pt x="69253" y="343863"/>
                  </a:lnTo>
                  <a:lnTo>
                    <a:pt x="60896" y="395490"/>
                  </a:lnTo>
                  <a:lnTo>
                    <a:pt x="54287" y="448347"/>
                  </a:lnTo>
                  <a:lnTo>
                    <a:pt x="49270" y="502134"/>
                  </a:lnTo>
                  <a:lnTo>
                    <a:pt x="45689" y="556549"/>
                  </a:lnTo>
                  <a:lnTo>
                    <a:pt x="43385" y="611291"/>
                  </a:lnTo>
                  <a:lnTo>
                    <a:pt x="42204" y="666059"/>
                  </a:lnTo>
                  <a:lnTo>
                    <a:pt x="41987" y="720550"/>
                  </a:lnTo>
                  <a:lnTo>
                    <a:pt x="42580" y="774465"/>
                  </a:lnTo>
                  <a:lnTo>
                    <a:pt x="43824" y="827502"/>
                  </a:lnTo>
                  <a:lnTo>
                    <a:pt x="45565" y="879359"/>
                  </a:lnTo>
                  <a:lnTo>
                    <a:pt x="47644" y="929735"/>
                  </a:lnTo>
                  <a:lnTo>
                    <a:pt x="56219" y="1110404"/>
                  </a:lnTo>
                  <a:lnTo>
                    <a:pt x="57645" y="1148856"/>
                  </a:lnTo>
                  <a:lnTo>
                    <a:pt x="58470" y="1184019"/>
                  </a:lnTo>
                  <a:lnTo>
                    <a:pt x="58317" y="1217092"/>
                  </a:lnTo>
                  <a:lnTo>
                    <a:pt x="55830" y="1249853"/>
                  </a:lnTo>
                  <a:lnTo>
                    <a:pt x="49403" y="1282971"/>
                  </a:lnTo>
                  <a:lnTo>
                    <a:pt x="37426" y="1317115"/>
                  </a:lnTo>
                  <a:lnTo>
                    <a:pt x="23235" y="1345121"/>
                  </a:lnTo>
                  <a:lnTo>
                    <a:pt x="9836" y="1367502"/>
                  </a:lnTo>
                  <a:lnTo>
                    <a:pt x="875" y="1383330"/>
                  </a:lnTo>
                  <a:lnTo>
                    <a:pt x="0" y="1391677"/>
                  </a:lnTo>
                  <a:lnTo>
                    <a:pt x="6444" y="1391802"/>
                  </a:lnTo>
                  <a:lnTo>
                    <a:pt x="17578" y="1386333"/>
                  </a:lnTo>
                  <a:lnTo>
                    <a:pt x="31934" y="1377136"/>
                  </a:lnTo>
                  <a:lnTo>
                    <a:pt x="64974" y="1354662"/>
                  </a:lnTo>
                  <a:lnTo>
                    <a:pt x="80587" y="1345307"/>
                  </a:lnTo>
                  <a:lnTo>
                    <a:pt x="93267" y="1340065"/>
                  </a:lnTo>
                  <a:lnTo>
                    <a:pt x="101396" y="1340991"/>
                  </a:lnTo>
                  <a:lnTo>
                    <a:pt x="100659" y="1359449"/>
                  </a:lnTo>
                  <a:lnTo>
                    <a:pt x="74186" y="1419820"/>
                  </a:lnTo>
                  <a:lnTo>
                    <a:pt x="73634" y="1437943"/>
                  </a:lnTo>
                  <a:lnTo>
                    <a:pt x="117661" y="1416844"/>
                  </a:lnTo>
                  <a:lnTo>
                    <a:pt x="155381" y="1375686"/>
                  </a:lnTo>
                  <a:lnTo>
                    <a:pt x="174002" y="1343112"/>
                  </a:lnTo>
                  <a:lnTo>
                    <a:pt x="170913" y="1360377"/>
                  </a:lnTo>
                  <a:lnTo>
                    <a:pt x="169103" y="1376541"/>
                  </a:lnTo>
                  <a:lnTo>
                    <a:pt x="169555" y="1389053"/>
                  </a:lnTo>
                  <a:lnTo>
                    <a:pt x="173253" y="1395360"/>
                  </a:lnTo>
                  <a:lnTo>
                    <a:pt x="208104" y="1365852"/>
                  </a:lnTo>
                  <a:lnTo>
                    <a:pt x="235270" y="1327840"/>
                  </a:lnTo>
                  <a:lnTo>
                    <a:pt x="265842" y="1278093"/>
                  </a:lnTo>
                  <a:lnTo>
                    <a:pt x="297502" y="1219441"/>
                  </a:lnTo>
                  <a:lnTo>
                    <a:pt x="327935" y="1154713"/>
                  </a:lnTo>
                  <a:lnTo>
                    <a:pt x="354825" y="1086737"/>
                  </a:lnTo>
                  <a:lnTo>
                    <a:pt x="374763" y="1023476"/>
                  </a:lnTo>
                  <a:lnTo>
                    <a:pt x="389452" y="962573"/>
                  </a:lnTo>
                  <a:lnTo>
                    <a:pt x="399715" y="904176"/>
                  </a:lnTo>
                  <a:lnTo>
                    <a:pt x="406377" y="848433"/>
                  </a:lnTo>
                  <a:lnTo>
                    <a:pt x="410262" y="795491"/>
                  </a:lnTo>
                  <a:lnTo>
                    <a:pt x="412193" y="745497"/>
                  </a:lnTo>
                  <a:lnTo>
                    <a:pt x="412995" y="698599"/>
                  </a:lnTo>
                  <a:lnTo>
                    <a:pt x="413490" y="654944"/>
                  </a:lnTo>
                  <a:lnTo>
                    <a:pt x="414503" y="614681"/>
                  </a:lnTo>
                  <a:lnTo>
                    <a:pt x="421379" y="544915"/>
                  </a:lnTo>
                  <a:lnTo>
                    <a:pt x="440213" y="490483"/>
                  </a:lnTo>
                  <a:lnTo>
                    <a:pt x="477596" y="452562"/>
                  </a:lnTo>
                  <a:lnTo>
                    <a:pt x="530631" y="435757"/>
                  </a:lnTo>
                  <a:lnTo>
                    <a:pt x="571790" y="436432"/>
                  </a:lnTo>
                  <a:lnTo>
                    <a:pt x="624700" y="447851"/>
                  </a:lnTo>
                  <a:lnTo>
                    <a:pt x="695451" y="176287"/>
                  </a:lnTo>
                  <a:lnTo>
                    <a:pt x="664522" y="151869"/>
                  </a:lnTo>
                  <a:lnTo>
                    <a:pt x="600019" y="106789"/>
                  </a:lnTo>
                  <a:lnTo>
                    <a:pt x="558376" y="81263"/>
                  </a:lnTo>
                  <a:lnTo>
                    <a:pt x="512178" y="56288"/>
                  </a:lnTo>
                  <a:lnTo>
                    <a:pt x="462704" y="33768"/>
                  </a:lnTo>
                  <a:lnTo>
                    <a:pt x="411235" y="15610"/>
                  </a:lnTo>
                  <a:lnTo>
                    <a:pt x="359049" y="3719"/>
                  </a:lnTo>
                  <a:lnTo>
                    <a:pt x="307425" y="0"/>
                  </a:lnTo>
                  <a:close/>
                </a:path>
              </a:pathLst>
            </a:custGeom>
            <a:solidFill>
              <a:srgbClr val="5623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121109" y="2528733"/>
              <a:ext cx="319405" cy="934085"/>
            </a:xfrm>
            <a:custGeom>
              <a:avLst/>
              <a:gdLst/>
              <a:ahLst/>
              <a:cxnLst/>
              <a:rect l="l" t="t" r="r" b="b"/>
              <a:pathLst>
                <a:path w="319405" h="934085">
                  <a:moveTo>
                    <a:pt x="28092" y="933450"/>
                  </a:moveTo>
                  <a:lnTo>
                    <a:pt x="28701" y="933729"/>
                  </a:lnTo>
                  <a:lnTo>
                    <a:pt x="29387" y="933869"/>
                  </a:lnTo>
                  <a:lnTo>
                    <a:pt x="30124" y="933869"/>
                  </a:lnTo>
                  <a:lnTo>
                    <a:pt x="30267" y="933780"/>
                  </a:lnTo>
                  <a:lnTo>
                    <a:pt x="29184" y="933780"/>
                  </a:lnTo>
                  <a:lnTo>
                    <a:pt x="28613" y="933665"/>
                  </a:lnTo>
                  <a:lnTo>
                    <a:pt x="28092" y="933450"/>
                  </a:lnTo>
                  <a:close/>
                </a:path>
                <a:path w="319405" h="934085">
                  <a:moveTo>
                    <a:pt x="186918" y="683183"/>
                  </a:moveTo>
                  <a:lnTo>
                    <a:pt x="157036" y="748176"/>
                  </a:lnTo>
                  <a:lnTo>
                    <a:pt x="125600" y="807583"/>
                  </a:lnTo>
                  <a:lnTo>
                    <a:pt x="94884" y="858626"/>
                  </a:lnTo>
                  <a:lnTo>
                    <a:pt x="67164" y="898525"/>
                  </a:lnTo>
                  <a:lnTo>
                    <a:pt x="29806" y="933780"/>
                  </a:lnTo>
                  <a:lnTo>
                    <a:pt x="30267" y="933780"/>
                  </a:lnTo>
                  <a:lnTo>
                    <a:pt x="69222" y="896887"/>
                  </a:lnTo>
                  <a:lnTo>
                    <a:pt x="97405" y="855794"/>
                  </a:lnTo>
                  <a:lnTo>
                    <a:pt x="128059" y="804197"/>
                  </a:lnTo>
                  <a:lnTo>
                    <a:pt x="158718" y="745519"/>
                  </a:lnTo>
                  <a:lnTo>
                    <a:pt x="186918" y="683183"/>
                  </a:lnTo>
                  <a:close/>
                </a:path>
                <a:path w="319405" h="934085">
                  <a:moveTo>
                    <a:pt x="28854" y="881214"/>
                  </a:moveTo>
                  <a:lnTo>
                    <a:pt x="25887" y="896637"/>
                  </a:lnTo>
                  <a:lnTo>
                    <a:pt x="23896" y="911896"/>
                  </a:lnTo>
                  <a:lnTo>
                    <a:pt x="23964" y="924968"/>
                  </a:lnTo>
                  <a:lnTo>
                    <a:pt x="26682" y="932472"/>
                  </a:lnTo>
                  <a:lnTo>
                    <a:pt x="24069" y="924968"/>
                  </a:lnTo>
                  <a:lnTo>
                    <a:pt x="24167" y="911896"/>
                  </a:lnTo>
                  <a:lnTo>
                    <a:pt x="25945" y="897283"/>
                  </a:lnTo>
                  <a:lnTo>
                    <a:pt x="28854" y="881214"/>
                  </a:lnTo>
                  <a:close/>
                </a:path>
                <a:path w="319405" h="934085">
                  <a:moveTo>
                    <a:pt x="28854" y="881214"/>
                  </a:moveTo>
                  <a:lnTo>
                    <a:pt x="21963" y="894701"/>
                  </a:lnTo>
                  <a:lnTo>
                    <a:pt x="14789" y="906860"/>
                  </a:lnTo>
                  <a:lnTo>
                    <a:pt x="7433" y="917760"/>
                  </a:lnTo>
                  <a:lnTo>
                    <a:pt x="0" y="927468"/>
                  </a:lnTo>
                  <a:lnTo>
                    <a:pt x="9714" y="914869"/>
                  </a:lnTo>
                  <a:lnTo>
                    <a:pt x="17641" y="902741"/>
                  </a:lnTo>
                  <a:lnTo>
                    <a:pt x="23961" y="891413"/>
                  </a:lnTo>
                  <a:lnTo>
                    <a:pt x="28854" y="881214"/>
                  </a:lnTo>
                  <a:close/>
                </a:path>
                <a:path w="319405" h="934085">
                  <a:moveTo>
                    <a:pt x="261404" y="384695"/>
                  </a:moveTo>
                  <a:lnTo>
                    <a:pt x="255479" y="435904"/>
                  </a:lnTo>
                  <a:lnTo>
                    <a:pt x="246570" y="489383"/>
                  </a:lnTo>
                  <a:lnTo>
                    <a:pt x="234032" y="545017"/>
                  </a:lnTo>
                  <a:lnTo>
                    <a:pt x="217220" y="602691"/>
                  </a:lnTo>
                  <a:lnTo>
                    <a:pt x="231044" y="557254"/>
                  </a:lnTo>
                  <a:lnTo>
                    <a:pt x="243898" y="505280"/>
                  </a:lnTo>
                  <a:lnTo>
                    <a:pt x="254459" y="447512"/>
                  </a:lnTo>
                  <a:lnTo>
                    <a:pt x="261404" y="384695"/>
                  </a:lnTo>
                  <a:close/>
                </a:path>
                <a:path w="319405" h="934085">
                  <a:moveTo>
                    <a:pt x="267639" y="252933"/>
                  </a:moveTo>
                  <a:lnTo>
                    <a:pt x="267366" y="268681"/>
                  </a:lnTo>
                  <a:lnTo>
                    <a:pt x="267119" y="280327"/>
                  </a:lnTo>
                  <a:lnTo>
                    <a:pt x="267436" y="268681"/>
                  </a:lnTo>
                  <a:lnTo>
                    <a:pt x="267588" y="260296"/>
                  </a:lnTo>
                  <a:lnTo>
                    <a:pt x="267639" y="252933"/>
                  </a:lnTo>
                  <a:close/>
                </a:path>
                <a:path w="319405" h="934085">
                  <a:moveTo>
                    <a:pt x="286537" y="46202"/>
                  </a:moveTo>
                  <a:lnTo>
                    <a:pt x="283771" y="53686"/>
                  </a:lnTo>
                  <a:lnTo>
                    <a:pt x="281309" y="61483"/>
                  </a:lnTo>
                  <a:lnTo>
                    <a:pt x="279131" y="69591"/>
                  </a:lnTo>
                  <a:lnTo>
                    <a:pt x="277215" y="78003"/>
                  </a:lnTo>
                  <a:lnTo>
                    <a:pt x="279545" y="68608"/>
                  </a:lnTo>
                  <a:lnTo>
                    <a:pt x="281789" y="60505"/>
                  </a:lnTo>
                  <a:lnTo>
                    <a:pt x="284111" y="53055"/>
                  </a:lnTo>
                  <a:lnTo>
                    <a:pt x="286537" y="46202"/>
                  </a:lnTo>
                  <a:close/>
                </a:path>
                <a:path w="319405" h="934085">
                  <a:moveTo>
                    <a:pt x="319176" y="0"/>
                  </a:moveTo>
                  <a:lnTo>
                    <a:pt x="315163" y="3289"/>
                  </a:lnTo>
                  <a:lnTo>
                    <a:pt x="311492" y="6819"/>
                  </a:lnTo>
                  <a:lnTo>
                    <a:pt x="308101" y="10591"/>
                  </a:lnTo>
                  <a:lnTo>
                    <a:pt x="312026" y="6489"/>
                  </a:lnTo>
                  <a:lnTo>
                    <a:pt x="315658" y="3238"/>
                  </a:lnTo>
                  <a:lnTo>
                    <a:pt x="319366" y="317"/>
                  </a:lnTo>
                  <a:lnTo>
                    <a:pt x="319176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062208" y="2342192"/>
              <a:ext cx="378460" cy="1162050"/>
            </a:xfrm>
            <a:custGeom>
              <a:avLst/>
              <a:gdLst/>
              <a:ahLst/>
              <a:cxnLst/>
              <a:rect l="l" t="t" r="r" b="b"/>
              <a:pathLst>
                <a:path w="378460" h="1162050">
                  <a:moveTo>
                    <a:pt x="332689" y="0"/>
                  </a:moveTo>
                  <a:lnTo>
                    <a:pt x="330390" y="0"/>
                  </a:lnTo>
                  <a:lnTo>
                    <a:pt x="302158" y="1734"/>
                  </a:lnTo>
                  <a:lnTo>
                    <a:pt x="251057" y="15875"/>
                  </a:lnTo>
                  <a:lnTo>
                    <a:pt x="200179" y="54170"/>
                  </a:lnTo>
                  <a:lnTo>
                    <a:pt x="179058" y="86447"/>
                  </a:lnTo>
                  <a:lnTo>
                    <a:pt x="163756" y="124955"/>
                  </a:lnTo>
                  <a:lnTo>
                    <a:pt x="152720" y="169355"/>
                  </a:lnTo>
                  <a:lnTo>
                    <a:pt x="144394" y="219311"/>
                  </a:lnTo>
                  <a:lnTo>
                    <a:pt x="137223" y="274485"/>
                  </a:lnTo>
                  <a:lnTo>
                    <a:pt x="131987" y="331627"/>
                  </a:lnTo>
                  <a:lnTo>
                    <a:pt x="131124" y="378993"/>
                  </a:lnTo>
                  <a:lnTo>
                    <a:pt x="133488" y="420575"/>
                  </a:lnTo>
                  <a:lnTo>
                    <a:pt x="137931" y="460360"/>
                  </a:lnTo>
                  <a:lnTo>
                    <a:pt x="143307" y="502341"/>
                  </a:lnTo>
                  <a:lnTo>
                    <a:pt x="148467" y="550507"/>
                  </a:lnTo>
                  <a:lnTo>
                    <a:pt x="152266" y="608848"/>
                  </a:lnTo>
                  <a:lnTo>
                    <a:pt x="153555" y="681355"/>
                  </a:lnTo>
                  <a:lnTo>
                    <a:pt x="151352" y="760329"/>
                  </a:lnTo>
                  <a:lnTo>
                    <a:pt x="145788" y="829205"/>
                  </a:lnTo>
                  <a:lnTo>
                    <a:pt x="137343" y="888853"/>
                  </a:lnTo>
                  <a:lnTo>
                    <a:pt x="126495" y="940147"/>
                  </a:lnTo>
                  <a:lnTo>
                    <a:pt x="113722" y="983960"/>
                  </a:lnTo>
                  <a:lnTo>
                    <a:pt x="99502" y="1021162"/>
                  </a:lnTo>
                  <a:lnTo>
                    <a:pt x="68636" y="1079229"/>
                  </a:lnTo>
                  <a:lnTo>
                    <a:pt x="38126" y="1120724"/>
                  </a:lnTo>
                  <a:lnTo>
                    <a:pt x="11148" y="1150588"/>
                  </a:lnTo>
                  <a:lnTo>
                    <a:pt x="0" y="1161529"/>
                  </a:lnTo>
                  <a:lnTo>
                    <a:pt x="12318" y="1154449"/>
                  </a:lnTo>
                  <a:lnTo>
                    <a:pt x="57302" y="1115898"/>
                  </a:lnTo>
                  <a:lnTo>
                    <a:pt x="80866" y="1081241"/>
                  </a:lnTo>
                  <a:lnTo>
                    <a:pt x="87756" y="1067752"/>
                  </a:lnTo>
                  <a:lnTo>
                    <a:pt x="138096" y="1067752"/>
                  </a:lnTo>
                  <a:lnTo>
                    <a:pt x="184503" y="994126"/>
                  </a:lnTo>
                  <a:lnTo>
                    <a:pt x="215939" y="934718"/>
                  </a:lnTo>
                  <a:lnTo>
                    <a:pt x="246100" y="869061"/>
                  </a:lnTo>
                  <a:lnTo>
                    <a:pt x="267622" y="813857"/>
                  </a:lnTo>
                  <a:lnTo>
                    <a:pt x="292933" y="731565"/>
                  </a:lnTo>
                  <a:lnTo>
                    <a:pt x="305468" y="675927"/>
                  </a:lnTo>
                  <a:lnTo>
                    <a:pt x="314376" y="622443"/>
                  </a:lnTo>
                  <a:lnTo>
                    <a:pt x="320306" y="571233"/>
                  </a:lnTo>
                  <a:lnTo>
                    <a:pt x="324226" y="508682"/>
                  </a:lnTo>
                  <a:lnTo>
                    <a:pt x="326021" y="466864"/>
                  </a:lnTo>
                  <a:lnTo>
                    <a:pt x="326542" y="439470"/>
                  </a:lnTo>
                  <a:lnTo>
                    <a:pt x="325634" y="395255"/>
                  </a:lnTo>
                  <a:lnTo>
                    <a:pt x="325329" y="353475"/>
                  </a:lnTo>
                  <a:lnTo>
                    <a:pt x="328024" y="310948"/>
                  </a:lnTo>
                  <a:lnTo>
                    <a:pt x="336118" y="264553"/>
                  </a:lnTo>
                  <a:lnTo>
                    <a:pt x="349947" y="222141"/>
                  </a:lnTo>
                  <a:lnTo>
                    <a:pt x="374065" y="189839"/>
                  </a:lnTo>
                  <a:lnTo>
                    <a:pt x="378078" y="186537"/>
                  </a:lnTo>
                  <a:lnTo>
                    <a:pt x="361582" y="155578"/>
                  </a:lnTo>
                  <a:lnTo>
                    <a:pt x="347462" y="118743"/>
                  </a:lnTo>
                  <a:lnTo>
                    <a:pt x="337909" y="76372"/>
                  </a:lnTo>
                  <a:lnTo>
                    <a:pt x="335114" y="28803"/>
                  </a:lnTo>
                  <a:lnTo>
                    <a:pt x="335401" y="21457"/>
                  </a:lnTo>
                  <a:lnTo>
                    <a:pt x="335873" y="14224"/>
                  </a:lnTo>
                  <a:lnTo>
                    <a:pt x="336534" y="6996"/>
                  </a:lnTo>
                  <a:lnTo>
                    <a:pt x="337337" y="101"/>
                  </a:lnTo>
                  <a:lnTo>
                    <a:pt x="332689" y="0"/>
                  </a:lnTo>
                  <a:close/>
                </a:path>
                <a:path w="378460" h="1162050">
                  <a:moveTo>
                    <a:pt x="138096" y="1067752"/>
                  </a:moveTo>
                  <a:lnTo>
                    <a:pt x="87756" y="1067752"/>
                  </a:lnTo>
                  <a:lnTo>
                    <a:pt x="84847" y="1083828"/>
                  </a:lnTo>
                  <a:lnTo>
                    <a:pt x="82989" y="1099100"/>
                  </a:lnTo>
                  <a:lnTo>
                    <a:pt x="82972" y="1111513"/>
                  </a:lnTo>
                  <a:lnTo>
                    <a:pt x="85585" y="1119009"/>
                  </a:lnTo>
                  <a:lnTo>
                    <a:pt x="86004" y="1119428"/>
                  </a:lnTo>
                  <a:lnTo>
                    <a:pt x="86474" y="1119771"/>
                  </a:lnTo>
                  <a:lnTo>
                    <a:pt x="87515" y="1120216"/>
                  </a:lnTo>
                  <a:lnTo>
                    <a:pt x="88087" y="1120317"/>
                  </a:lnTo>
                  <a:lnTo>
                    <a:pt x="88709" y="1120317"/>
                  </a:lnTo>
                  <a:lnTo>
                    <a:pt x="103615" y="1111041"/>
                  </a:lnTo>
                  <a:lnTo>
                    <a:pt x="126066" y="1085066"/>
                  </a:lnTo>
                  <a:lnTo>
                    <a:pt x="138096" y="1067752"/>
                  </a:lnTo>
                  <a:close/>
                </a:path>
              </a:pathLst>
            </a:custGeom>
            <a:solidFill>
              <a:srgbClr val="471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7321" y="2140798"/>
              <a:ext cx="311785" cy="444500"/>
            </a:xfrm>
            <a:custGeom>
              <a:avLst/>
              <a:gdLst/>
              <a:ahLst/>
              <a:cxnLst/>
              <a:rect l="l" t="t" r="r" b="b"/>
              <a:pathLst>
                <a:path w="311785" h="444500">
                  <a:moveTo>
                    <a:pt x="124167" y="0"/>
                  </a:moveTo>
                  <a:lnTo>
                    <a:pt x="87302" y="32102"/>
                  </a:lnTo>
                  <a:lnTo>
                    <a:pt x="58835" y="65260"/>
                  </a:lnTo>
                  <a:lnTo>
                    <a:pt x="31091" y="109493"/>
                  </a:lnTo>
                  <a:lnTo>
                    <a:pt x="9626" y="164555"/>
                  </a:lnTo>
                  <a:lnTo>
                    <a:pt x="0" y="230200"/>
                  </a:lnTo>
                  <a:lnTo>
                    <a:pt x="6514" y="298068"/>
                  </a:lnTo>
                  <a:lnTo>
                    <a:pt x="25321" y="354468"/>
                  </a:lnTo>
                  <a:lnTo>
                    <a:pt x="49558" y="398348"/>
                  </a:lnTo>
                  <a:lnTo>
                    <a:pt x="72361" y="428654"/>
                  </a:lnTo>
                  <a:lnTo>
                    <a:pt x="86867" y="444334"/>
                  </a:lnTo>
                  <a:lnTo>
                    <a:pt x="238074" y="438226"/>
                  </a:lnTo>
                  <a:lnTo>
                    <a:pt x="238517" y="397591"/>
                  </a:lnTo>
                  <a:lnTo>
                    <a:pt x="240582" y="353754"/>
                  </a:lnTo>
                  <a:lnTo>
                    <a:pt x="244616" y="306953"/>
                  </a:lnTo>
                  <a:lnTo>
                    <a:pt x="250967" y="257425"/>
                  </a:lnTo>
                  <a:lnTo>
                    <a:pt x="259981" y="205409"/>
                  </a:lnTo>
                  <a:lnTo>
                    <a:pt x="271171" y="154560"/>
                  </a:lnTo>
                  <a:lnTo>
                    <a:pt x="283786" y="107138"/>
                  </a:lnTo>
                  <a:lnTo>
                    <a:pt x="297398" y="63243"/>
                  </a:lnTo>
                  <a:lnTo>
                    <a:pt x="311581" y="22974"/>
                  </a:lnTo>
                  <a:lnTo>
                    <a:pt x="124167" y="0"/>
                  </a:lnTo>
                  <a:close/>
                </a:path>
              </a:pathLst>
            </a:custGeom>
            <a:solidFill>
              <a:srgbClr val="B21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30080" y="2998800"/>
              <a:ext cx="299250" cy="29330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20393" y="3070929"/>
              <a:ext cx="139844" cy="13720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87650" y="2306878"/>
              <a:ext cx="1242441" cy="1416989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3146120" y="2420454"/>
              <a:ext cx="840740" cy="197485"/>
            </a:xfrm>
            <a:custGeom>
              <a:avLst/>
              <a:gdLst/>
              <a:ahLst/>
              <a:cxnLst/>
              <a:rect l="l" t="t" r="r" b="b"/>
              <a:pathLst>
                <a:path w="840739" h="197485">
                  <a:moveTo>
                    <a:pt x="305523" y="114452"/>
                  </a:moveTo>
                  <a:lnTo>
                    <a:pt x="252056" y="66192"/>
                  </a:lnTo>
                  <a:lnTo>
                    <a:pt x="204749" y="51536"/>
                  </a:lnTo>
                  <a:lnTo>
                    <a:pt x="155384" y="49136"/>
                  </a:lnTo>
                  <a:lnTo>
                    <a:pt x="106540" y="59651"/>
                  </a:lnTo>
                  <a:lnTo>
                    <a:pt x="67271" y="79578"/>
                  </a:lnTo>
                  <a:lnTo>
                    <a:pt x="37680" y="104863"/>
                  </a:lnTo>
                  <a:lnTo>
                    <a:pt x="2514" y="157530"/>
                  </a:lnTo>
                  <a:lnTo>
                    <a:pt x="0" y="170129"/>
                  </a:lnTo>
                  <a:lnTo>
                    <a:pt x="3289" y="181978"/>
                  </a:lnTo>
                  <a:lnTo>
                    <a:pt x="11493" y="191439"/>
                  </a:lnTo>
                  <a:lnTo>
                    <a:pt x="23723" y="196850"/>
                  </a:lnTo>
                  <a:lnTo>
                    <a:pt x="34188" y="197231"/>
                  </a:lnTo>
                  <a:lnTo>
                    <a:pt x="43903" y="194322"/>
                  </a:lnTo>
                  <a:lnTo>
                    <a:pt x="52057" y="188531"/>
                  </a:lnTo>
                  <a:lnTo>
                    <a:pt x="57823" y="180238"/>
                  </a:lnTo>
                  <a:lnTo>
                    <a:pt x="67360" y="162712"/>
                  </a:lnTo>
                  <a:lnTo>
                    <a:pt x="81686" y="143992"/>
                  </a:lnTo>
                  <a:lnTo>
                    <a:pt x="101600" y="126619"/>
                  </a:lnTo>
                  <a:lnTo>
                    <a:pt x="127863" y="113118"/>
                  </a:lnTo>
                  <a:lnTo>
                    <a:pt x="160972" y="106095"/>
                  </a:lnTo>
                  <a:lnTo>
                    <a:pt x="194538" y="107962"/>
                  </a:lnTo>
                  <a:lnTo>
                    <a:pt x="226847" y="118275"/>
                  </a:lnTo>
                  <a:lnTo>
                    <a:pt x="256108" y="136512"/>
                  </a:lnTo>
                  <a:lnTo>
                    <a:pt x="265176" y="141490"/>
                  </a:lnTo>
                  <a:lnTo>
                    <a:pt x="275247" y="143090"/>
                  </a:lnTo>
                  <a:lnTo>
                    <a:pt x="285369" y="141389"/>
                  </a:lnTo>
                  <a:lnTo>
                    <a:pt x="294538" y="136436"/>
                  </a:lnTo>
                  <a:lnTo>
                    <a:pt x="302768" y="126339"/>
                  </a:lnTo>
                  <a:lnTo>
                    <a:pt x="305523" y="114452"/>
                  </a:lnTo>
                  <a:close/>
                </a:path>
                <a:path w="840739" h="197485">
                  <a:moveTo>
                    <a:pt x="840320" y="87922"/>
                  </a:moveTo>
                  <a:lnTo>
                    <a:pt x="795032" y="31915"/>
                  </a:lnTo>
                  <a:lnTo>
                    <a:pt x="750570" y="10071"/>
                  </a:lnTo>
                  <a:lnTo>
                    <a:pt x="702195" y="0"/>
                  </a:lnTo>
                  <a:lnTo>
                    <a:pt x="652297" y="2781"/>
                  </a:lnTo>
                  <a:lnTo>
                    <a:pt x="610400" y="16344"/>
                  </a:lnTo>
                  <a:lnTo>
                    <a:pt x="577227" y="36715"/>
                  </a:lnTo>
                  <a:lnTo>
                    <a:pt x="534289" y="83261"/>
                  </a:lnTo>
                  <a:lnTo>
                    <a:pt x="529844" y="95313"/>
                  </a:lnTo>
                  <a:lnTo>
                    <a:pt x="531241" y="107530"/>
                  </a:lnTo>
                  <a:lnTo>
                    <a:pt x="537883" y="118148"/>
                  </a:lnTo>
                  <a:lnTo>
                    <a:pt x="549122" y="125399"/>
                  </a:lnTo>
                  <a:lnTo>
                    <a:pt x="559396" y="127406"/>
                  </a:lnTo>
                  <a:lnTo>
                    <a:pt x="569442" y="126047"/>
                  </a:lnTo>
                  <a:lnTo>
                    <a:pt x="578408" y="121589"/>
                  </a:lnTo>
                  <a:lnTo>
                    <a:pt x="585393" y="114300"/>
                  </a:lnTo>
                  <a:lnTo>
                    <a:pt x="597535" y="98475"/>
                  </a:lnTo>
                  <a:lnTo>
                    <a:pt x="614603" y="82219"/>
                  </a:lnTo>
                  <a:lnTo>
                    <a:pt x="636981" y="68160"/>
                  </a:lnTo>
                  <a:lnTo>
                    <a:pt x="665035" y="58915"/>
                  </a:lnTo>
                  <a:lnTo>
                    <a:pt x="698817" y="57137"/>
                  </a:lnTo>
                  <a:lnTo>
                    <a:pt x="731685" y="64223"/>
                  </a:lnTo>
                  <a:lnTo>
                    <a:pt x="761987" y="79438"/>
                  </a:lnTo>
                  <a:lnTo>
                    <a:pt x="788060" y="102019"/>
                  </a:lnTo>
                  <a:lnTo>
                    <a:pt x="796239" y="108343"/>
                  </a:lnTo>
                  <a:lnTo>
                    <a:pt x="805942" y="111506"/>
                  </a:lnTo>
                  <a:lnTo>
                    <a:pt x="816203" y="111391"/>
                  </a:lnTo>
                  <a:lnTo>
                    <a:pt x="826033" y="107924"/>
                  </a:lnTo>
                  <a:lnTo>
                    <a:pt x="835748" y="99237"/>
                  </a:lnTo>
                  <a:lnTo>
                    <a:pt x="840320" y="87922"/>
                  </a:lnTo>
                  <a:close/>
                </a:path>
              </a:pathLst>
            </a:custGeom>
            <a:solidFill>
              <a:srgbClr val="662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84144" y="3237509"/>
              <a:ext cx="734390" cy="485882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509463" y="3238602"/>
              <a:ext cx="259715" cy="95250"/>
            </a:xfrm>
            <a:custGeom>
              <a:avLst/>
              <a:gdLst/>
              <a:ahLst/>
              <a:cxnLst/>
              <a:rect l="l" t="t" r="r" b="b"/>
              <a:pathLst>
                <a:path w="259714" h="95250">
                  <a:moveTo>
                    <a:pt x="121767" y="0"/>
                  </a:moveTo>
                  <a:lnTo>
                    <a:pt x="69912" y="16797"/>
                  </a:lnTo>
                  <a:lnTo>
                    <a:pt x="29670" y="45492"/>
                  </a:lnTo>
                  <a:lnTo>
                    <a:pt x="5035" y="74886"/>
                  </a:lnTo>
                  <a:lnTo>
                    <a:pt x="0" y="93776"/>
                  </a:lnTo>
                  <a:lnTo>
                    <a:pt x="10452" y="95168"/>
                  </a:lnTo>
                  <a:lnTo>
                    <a:pt x="33759" y="87926"/>
                  </a:lnTo>
                  <a:lnTo>
                    <a:pt x="71187" y="76644"/>
                  </a:lnTo>
                  <a:lnTo>
                    <a:pt x="124002" y="65913"/>
                  </a:lnTo>
                  <a:lnTo>
                    <a:pt x="180982" y="60922"/>
                  </a:lnTo>
                  <a:lnTo>
                    <a:pt x="222732" y="61363"/>
                  </a:lnTo>
                  <a:lnTo>
                    <a:pt x="248975" y="61980"/>
                  </a:lnTo>
                  <a:lnTo>
                    <a:pt x="259435" y="57518"/>
                  </a:lnTo>
                  <a:lnTo>
                    <a:pt x="249963" y="40903"/>
                  </a:lnTo>
                  <a:lnTo>
                    <a:pt x="219524" y="19677"/>
                  </a:lnTo>
                  <a:lnTo>
                    <a:pt x="174623" y="2991"/>
                  </a:lnTo>
                  <a:lnTo>
                    <a:pt x="121767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06352" y="2820974"/>
              <a:ext cx="206508" cy="10384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37848" y="2757839"/>
              <a:ext cx="206508" cy="10384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62623" y="3047171"/>
              <a:ext cx="161836" cy="75704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2482726" y="1788381"/>
              <a:ext cx="1673860" cy="1758950"/>
            </a:xfrm>
            <a:custGeom>
              <a:avLst/>
              <a:gdLst/>
              <a:ahLst/>
              <a:cxnLst/>
              <a:rect l="l" t="t" r="r" b="b"/>
              <a:pathLst>
                <a:path w="1673860" h="1758950">
                  <a:moveTo>
                    <a:pt x="1022585" y="0"/>
                  </a:moveTo>
                  <a:lnTo>
                    <a:pt x="971556" y="2318"/>
                  </a:lnTo>
                  <a:lnTo>
                    <a:pt x="923499" y="6694"/>
                  </a:lnTo>
                  <a:lnTo>
                    <a:pt x="879092" y="12548"/>
                  </a:lnTo>
                  <a:lnTo>
                    <a:pt x="839016" y="19299"/>
                  </a:lnTo>
                  <a:lnTo>
                    <a:pt x="774575" y="33172"/>
                  </a:lnTo>
                  <a:lnTo>
                    <a:pt x="727390" y="46204"/>
                  </a:lnTo>
                  <a:lnTo>
                    <a:pt x="704275" y="51576"/>
                  </a:lnTo>
                  <a:lnTo>
                    <a:pt x="641387" y="69274"/>
                  </a:lnTo>
                  <a:lnTo>
                    <a:pt x="603041" y="82304"/>
                  </a:lnTo>
                  <a:lnTo>
                    <a:pt x="561046" y="98592"/>
                  </a:lnTo>
                  <a:lnTo>
                    <a:pt x="516115" y="118490"/>
                  </a:lnTo>
                  <a:lnTo>
                    <a:pt x="468962" y="142351"/>
                  </a:lnTo>
                  <a:lnTo>
                    <a:pt x="420300" y="170527"/>
                  </a:lnTo>
                  <a:lnTo>
                    <a:pt x="370842" y="203372"/>
                  </a:lnTo>
                  <a:lnTo>
                    <a:pt x="321303" y="241237"/>
                  </a:lnTo>
                  <a:lnTo>
                    <a:pt x="272397" y="284475"/>
                  </a:lnTo>
                  <a:lnTo>
                    <a:pt x="224836" y="333439"/>
                  </a:lnTo>
                  <a:lnTo>
                    <a:pt x="179334" y="388481"/>
                  </a:lnTo>
                  <a:lnTo>
                    <a:pt x="135676" y="451412"/>
                  </a:lnTo>
                  <a:lnTo>
                    <a:pt x="112099" y="490935"/>
                  </a:lnTo>
                  <a:lnTo>
                    <a:pt x="88572" y="535690"/>
                  </a:lnTo>
                  <a:lnTo>
                    <a:pt x="66009" y="585574"/>
                  </a:lnTo>
                  <a:lnTo>
                    <a:pt x="45323" y="640481"/>
                  </a:lnTo>
                  <a:lnTo>
                    <a:pt x="27426" y="700307"/>
                  </a:lnTo>
                  <a:lnTo>
                    <a:pt x="13231" y="764947"/>
                  </a:lnTo>
                  <a:lnTo>
                    <a:pt x="6977" y="806015"/>
                  </a:lnTo>
                  <a:lnTo>
                    <a:pt x="1169" y="872434"/>
                  </a:lnTo>
                  <a:lnTo>
                    <a:pt x="0" y="913614"/>
                  </a:lnTo>
                  <a:lnTo>
                    <a:pt x="822" y="959289"/>
                  </a:lnTo>
                  <a:lnTo>
                    <a:pt x="4262" y="1008843"/>
                  </a:lnTo>
                  <a:lnTo>
                    <a:pt x="10948" y="1061662"/>
                  </a:lnTo>
                  <a:lnTo>
                    <a:pt x="21505" y="1117132"/>
                  </a:lnTo>
                  <a:lnTo>
                    <a:pt x="36560" y="1174638"/>
                  </a:lnTo>
                  <a:lnTo>
                    <a:pt x="56741" y="1233565"/>
                  </a:lnTo>
                  <a:lnTo>
                    <a:pt x="82673" y="1293298"/>
                  </a:lnTo>
                  <a:lnTo>
                    <a:pt x="114983" y="1353224"/>
                  </a:lnTo>
                  <a:lnTo>
                    <a:pt x="149392" y="1405932"/>
                  </a:lnTo>
                  <a:lnTo>
                    <a:pt x="184765" y="1452034"/>
                  </a:lnTo>
                  <a:lnTo>
                    <a:pt x="219830" y="1491883"/>
                  </a:lnTo>
                  <a:lnTo>
                    <a:pt x="253312" y="1525830"/>
                  </a:lnTo>
                  <a:lnTo>
                    <a:pt x="283938" y="1554229"/>
                  </a:lnTo>
                  <a:lnTo>
                    <a:pt x="357796" y="1615962"/>
                  </a:lnTo>
                  <a:lnTo>
                    <a:pt x="404451" y="1649752"/>
                  </a:lnTo>
                  <a:lnTo>
                    <a:pt x="449830" y="1679106"/>
                  </a:lnTo>
                  <a:lnTo>
                    <a:pt x="493362" y="1704333"/>
                  </a:lnTo>
                  <a:lnTo>
                    <a:pt x="534478" y="1725740"/>
                  </a:lnTo>
                  <a:lnTo>
                    <a:pt x="572604" y="1743636"/>
                  </a:lnTo>
                  <a:lnTo>
                    <a:pt x="607172" y="1758329"/>
                  </a:lnTo>
                  <a:lnTo>
                    <a:pt x="501419" y="1503110"/>
                  </a:lnTo>
                  <a:lnTo>
                    <a:pt x="474838" y="1502828"/>
                  </a:lnTo>
                  <a:lnTo>
                    <a:pt x="437554" y="1497926"/>
                  </a:lnTo>
                  <a:lnTo>
                    <a:pt x="393873" y="1484573"/>
                  </a:lnTo>
                  <a:lnTo>
                    <a:pt x="348104" y="1458939"/>
                  </a:lnTo>
                  <a:lnTo>
                    <a:pt x="316022" y="1431320"/>
                  </a:lnTo>
                  <a:lnTo>
                    <a:pt x="285205" y="1395416"/>
                  </a:lnTo>
                  <a:lnTo>
                    <a:pt x="261556" y="1354468"/>
                  </a:lnTo>
                  <a:lnTo>
                    <a:pt x="250981" y="1311718"/>
                  </a:lnTo>
                  <a:lnTo>
                    <a:pt x="259382" y="1270407"/>
                  </a:lnTo>
                  <a:lnTo>
                    <a:pt x="281683" y="1242465"/>
                  </a:lnTo>
                  <a:lnTo>
                    <a:pt x="313764" y="1223148"/>
                  </a:lnTo>
                  <a:lnTo>
                    <a:pt x="351426" y="1213693"/>
                  </a:lnTo>
                  <a:lnTo>
                    <a:pt x="390472" y="1215340"/>
                  </a:lnTo>
                  <a:lnTo>
                    <a:pt x="432532" y="1232227"/>
                  </a:lnTo>
                  <a:lnTo>
                    <a:pt x="466379" y="1262861"/>
                  </a:lnTo>
                  <a:lnTo>
                    <a:pt x="489045" y="1304119"/>
                  </a:lnTo>
                  <a:lnTo>
                    <a:pt x="497558" y="1352881"/>
                  </a:lnTo>
                  <a:lnTo>
                    <a:pt x="442846" y="960058"/>
                  </a:lnTo>
                  <a:lnTo>
                    <a:pt x="592630" y="710960"/>
                  </a:lnTo>
                  <a:lnTo>
                    <a:pt x="595136" y="770517"/>
                  </a:lnTo>
                  <a:lnTo>
                    <a:pt x="602863" y="815136"/>
                  </a:lnTo>
                  <a:lnTo>
                    <a:pt x="615815" y="844818"/>
                  </a:lnTo>
                  <a:lnTo>
                    <a:pt x="633994" y="859562"/>
                  </a:lnTo>
                  <a:lnTo>
                    <a:pt x="653705" y="860318"/>
                  </a:lnTo>
                  <a:lnTo>
                    <a:pt x="677242" y="850130"/>
                  </a:lnTo>
                  <a:lnTo>
                    <a:pt x="735798" y="796925"/>
                  </a:lnTo>
                  <a:lnTo>
                    <a:pt x="770818" y="753910"/>
                  </a:lnTo>
                  <a:lnTo>
                    <a:pt x="809667" y="699952"/>
                  </a:lnTo>
                  <a:lnTo>
                    <a:pt x="852345" y="635052"/>
                  </a:lnTo>
                  <a:lnTo>
                    <a:pt x="851445" y="715531"/>
                  </a:lnTo>
                  <a:lnTo>
                    <a:pt x="857619" y="775347"/>
                  </a:lnTo>
                  <a:lnTo>
                    <a:pt x="870865" y="814501"/>
                  </a:lnTo>
                  <a:lnTo>
                    <a:pt x="891182" y="832994"/>
                  </a:lnTo>
                  <a:lnTo>
                    <a:pt x="908234" y="833925"/>
                  </a:lnTo>
                  <a:lnTo>
                    <a:pt x="928291" y="826073"/>
                  </a:lnTo>
                  <a:lnTo>
                    <a:pt x="977423" y="784027"/>
                  </a:lnTo>
                  <a:lnTo>
                    <a:pt x="1006498" y="749832"/>
                  </a:lnTo>
                  <a:lnTo>
                    <a:pt x="1038578" y="706857"/>
                  </a:lnTo>
                  <a:lnTo>
                    <a:pt x="1073664" y="655101"/>
                  </a:lnTo>
                  <a:lnTo>
                    <a:pt x="1111755" y="594564"/>
                  </a:lnTo>
                  <a:lnTo>
                    <a:pt x="1152853" y="525248"/>
                  </a:lnTo>
                  <a:lnTo>
                    <a:pt x="1140848" y="618147"/>
                  </a:lnTo>
                  <a:lnTo>
                    <a:pt x="1137520" y="685295"/>
                  </a:lnTo>
                  <a:lnTo>
                    <a:pt x="1140673" y="730929"/>
                  </a:lnTo>
                  <a:lnTo>
                    <a:pt x="1148110" y="759285"/>
                  </a:lnTo>
                  <a:lnTo>
                    <a:pt x="1157635" y="774601"/>
                  </a:lnTo>
                  <a:lnTo>
                    <a:pt x="1167051" y="781115"/>
                  </a:lnTo>
                  <a:lnTo>
                    <a:pt x="1191802" y="780493"/>
                  </a:lnTo>
                  <a:lnTo>
                    <a:pt x="1254884" y="733440"/>
                  </a:lnTo>
                  <a:lnTo>
                    <a:pt x="1289927" y="694289"/>
                  </a:lnTo>
                  <a:lnTo>
                    <a:pt x="1325111" y="649578"/>
                  </a:lnTo>
                  <a:lnTo>
                    <a:pt x="1358793" y="602948"/>
                  </a:lnTo>
                  <a:lnTo>
                    <a:pt x="1389327" y="558038"/>
                  </a:lnTo>
                  <a:lnTo>
                    <a:pt x="1415069" y="518491"/>
                  </a:lnTo>
                  <a:lnTo>
                    <a:pt x="1413976" y="550333"/>
                  </a:lnTo>
                  <a:lnTo>
                    <a:pt x="1411820" y="587313"/>
                  </a:lnTo>
                  <a:lnTo>
                    <a:pt x="1408256" y="628969"/>
                  </a:lnTo>
                  <a:lnTo>
                    <a:pt x="1402941" y="674841"/>
                  </a:lnTo>
                  <a:lnTo>
                    <a:pt x="1391509" y="750052"/>
                  </a:lnTo>
                  <a:lnTo>
                    <a:pt x="1390952" y="768958"/>
                  </a:lnTo>
                  <a:lnTo>
                    <a:pt x="1396566" y="780543"/>
                  </a:lnTo>
                  <a:lnTo>
                    <a:pt x="1417504" y="789085"/>
                  </a:lnTo>
                  <a:lnTo>
                    <a:pt x="1449698" y="787585"/>
                  </a:lnTo>
                  <a:lnTo>
                    <a:pt x="1489307" y="776682"/>
                  </a:lnTo>
                  <a:lnTo>
                    <a:pt x="1532492" y="757014"/>
                  </a:lnTo>
                  <a:lnTo>
                    <a:pt x="1575415" y="729219"/>
                  </a:lnTo>
                  <a:lnTo>
                    <a:pt x="1614237" y="693936"/>
                  </a:lnTo>
                  <a:lnTo>
                    <a:pt x="1645117" y="651803"/>
                  </a:lnTo>
                  <a:lnTo>
                    <a:pt x="1662918" y="610341"/>
                  </a:lnTo>
                  <a:lnTo>
                    <a:pt x="1672032" y="565869"/>
                  </a:lnTo>
                  <a:lnTo>
                    <a:pt x="1673309" y="519218"/>
                  </a:lnTo>
                  <a:lnTo>
                    <a:pt x="1667600" y="471222"/>
                  </a:lnTo>
                  <a:lnTo>
                    <a:pt x="1655753" y="422713"/>
                  </a:lnTo>
                  <a:lnTo>
                    <a:pt x="1638619" y="374522"/>
                  </a:lnTo>
                  <a:lnTo>
                    <a:pt x="1617048" y="327483"/>
                  </a:lnTo>
                  <a:lnTo>
                    <a:pt x="1591889" y="282428"/>
                  </a:lnTo>
                  <a:lnTo>
                    <a:pt x="1563992" y="240189"/>
                  </a:lnTo>
                  <a:lnTo>
                    <a:pt x="1534208" y="201598"/>
                  </a:lnTo>
                  <a:lnTo>
                    <a:pt x="1503385" y="167489"/>
                  </a:lnTo>
                  <a:lnTo>
                    <a:pt x="1456206" y="125173"/>
                  </a:lnTo>
                  <a:lnTo>
                    <a:pt x="1405880" y="90137"/>
                  </a:lnTo>
                  <a:lnTo>
                    <a:pt x="1353087" y="61802"/>
                  </a:lnTo>
                  <a:lnTo>
                    <a:pt x="1298506" y="39587"/>
                  </a:lnTo>
                  <a:lnTo>
                    <a:pt x="1242818" y="22911"/>
                  </a:lnTo>
                  <a:lnTo>
                    <a:pt x="1186702" y="11195"/>
                  </a:lnTo>
                  <a:lnTo>
                    <a:pt x="1130838" y="3858"/>
                  </a:lnTo>
                  <a:lnTo>
                    <a:pt x="1075906" y="319"/>
                  </a:lnTo>
                  <a:lnTo>
                    <a:pt x="1022585" y="0"/>
                  </a:lnTo>
                  <a:close/>
                </a:path>
              </a:pathLst>
            </a:custGeom>
            <a:solidFill>
              <a:srgbClr val="5623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482647" y="2661884"/>
              <a:ext cx="400685" cy="704215"/>
            </a:xfrm>
            <a:custGeom>
              <a:avLst/>
              <a:gdLst/>
              <a:ahLst/>
              <a:cxnLst/>
              <a:rect l="l" t="t" r="r" b="b"/>
              <a:pathLst>
                <a:path w="400685" h="704214">
                  <a:moveTo>
                    <a:pt x="155128" y="540283"/>
                  </a:moveTo>
                  <a:lnTo>
                    <a:pt x="198097" y="594782"/>
                  </a:lnTo>
                  <a:lnTo>
                    <a:pt x="239341" y="639230"/>
                  </a:lnTo>
                  <a:lnTo>
                    <a:pt x="277429" y="675210"/>
                  </a:lnTo>
                  <a:lnTo>
                    <a:pt x="310513" y="703922"/>
                  </a:lnTo>
                  <a:lnTo>
                    <a:pt x="277799" y="675127"/>
                  </a:lnTo>
                  <a:lnTo>
                    <a:pt x="239612" y="638781"/>
                  </a:lnTo>
                  <a:lnTo>
                    <a:pt x="197942" y="594012"/>
                  </a:lnTo>
                  <a:lnTo>
                    <a:pt x="155128" y="540283"/>
                  </a:lnTo>
                  <a:close/>
                </a:path>
                <a:path w="400685" h="704214">
                  <a:moveTo>
                    <a:pt x="391374" y="342010"/>
                  </a:moveTo>
                  <a:lnTo>
                    <a:pt x="394257" y="342658"/>
                  </a:lnTo>
                  <a:lnTo>
                    <a:pt x="397165" y="343369"/>
                  </a:lnTo>
                  <a:lnTo>
                    <a:pt x="400086" y="344131"/>
                  </a:lnTo>
                  <a:lnTo>
                    <a:pt x="397216" y="343319"/>
                  </a:lnTo>
                  <a:lnTo>
                    <a:pt x="394320" y="342607"/>
                  </a:lnTo>
                  <a:lnTo>
                    <a:pt x="391374" y="342010"/>
                  </a:lnTo>
                  <a:close/>
                </a:path>
                <a:path w="400685" h="704214">
                  <a:moveTo>
                    <a:pt x="1204" y="0"/>
                  </a:moveTo>
                  <a:lnTo>
                    <a:pt x="338" y="21568"/>
                  </a:lnTo>
                  <a:lnTo>
                    <a:pt x="0" y="43762"/>
                  </a:lnTo>
                  <a:lnTo>
                    <a:pt x="235" y="66563"/>
                  </a:lnTo>
                  <a:lnTo>
                    <a:pt x="1090" y="89954"/>
                  </a:lnTo>
                  <a:lnTo>
                    <a:pt x="269" y="65733"/>
                  </a:lnTo>
                  <a:lnTo>
                    <a:pt x="71" y="42614"/>
                  </a:lnTo>
                  <a:lnTo>
                    <a:pt x="411" y="20677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510228" y="248840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33602" y="3001501"/>
              <a:ext cx="250825" cy="290195"/>
            </a:xfrm>
            <a:custGeom>
              <a:avLst/>
              <a:gdLst/>
              <a:ahLst/>
              <a:cxnLst/>
              <a:rect l="l" t="t" r="r" b="b"/>
              <a:pathLst>
                <a:path w="250825" h="290195">
                  <a:moveTo>
                    <a:pt x="97231" y="245821"/>
                  </a:moveTo>
                  <a:lnTo>
                    <a:pt x="137812" y="269235"/>
                  </a:lnTo>
                  <a:lnTo>
                    <a:pt x="177144" y="282657"/>
                  </a:lnTo>
                  <a:lnTo>
                    <a:pt x="212225" y="288755"/>
                  </a:lnTo>
                  <a:lnTo>
                    <a:pt x="240055" y="290194"/>
                  </a:lnTo>
                  <a:lnTo>
                    <a:pt x="244017" y="290194"/>
                  </a:lnTo>
                  <a:lnTo>
                    <a:pt x="247535" y="290106"/>
                  </a:lnTo>
                  <a:lnTo>
                    <a:pt x="249866" y="290017"/>
                  </a:lnTo>
                  <a:lnTo>
                    <a:pt x="246253" y="290017"/>
                  </a:lnTo>
                  <a:lnTo>
                    <a:pt x="218871" y="288696"/>
                  </a:lnTo>
                  <a:lnTo>
                    <a:pt x="182724" y="282811"/>
                  </a:lnTo>
                  <a:lnTo>
                    <a:pt x="141086" y="269480"/>
                  </a:lnTo>
                  <a:lnTo>
                    <a:pt x="97231" y="245821"/>
                  </a:lnTo>
                  <a:close/>
                </a:path>
                <a:path w="250825" h="290195">
                  <a:moveTo>
                    <a:pt x="250532" y="289991"/>
                  </a:moveTo>
                  <a:lnTo>
                    <a:pt x="247764" y="290017"/>
                  </a:lnTo>
                  <a:lnTo>
                    <a:pt x="249866" y="290017"/>
                  </a:lnTo>
                  <a:lnTo>
                    <a:pt x="250532" y="289991"/>
                  </a:lnTo>
                  <a:close/>
                </a:path>
                <a:path w="250825" h="290195">
                  <a:moveTo>
                    <a:pt x="773" y="107966"/>
                  </a:moveTo>
                  <a:lnTo>
                    <a:pt x="1028" y="109956"/>
                  </a:lnTo>
                  <a:lnTo>
                    <a:pt x="2870" y="117855"/>
                  </a:lnTo>
                  <a:lnTo>
                    <a:pt x="773" y="107966"/>
                  </a:lnTo>
                  <a:close/>
                </a:path>
                <a:path w="250825" h="290195">
                  <a:moveTo>
                    <a:pt x="453" y="105475"/>
                  </a:moveTo>
                  <a:lnTo>
                    <a:pt x="546" y="106895"/>
                  </a:lnTo>
                  <a:lnTo>
                    <a:pt x="773" y="107966"/>
                  </a:lnTo>
                  <a:lnTo>
                    <a:pt x="453" y="105475"/>
                  </a:lnTo>
                  <a:close/>
                </a:path>
                <a:path w="250825" h="290195">
                  <a:moveTo>
                    <a:pt x="0" y="94233"/>
                  </a:moveTo>
                  <a:lnTo>
                    <a:pt x="12" y="102044"/>
                  </a:lnTo>
                  <a:lnTo>
                    <a:pt x="453" y="105475"/>
                  </a:lnTo>
                  <a:lnTo>
                    <a:pt x="38" y="99123"/>
                  </a:lnTo>
                  <a:lnTo>
                    <a:pt x="0" y="94233"/>
                  </a:lnTo>
                  <a:close/>
                </a:path>
                <a:path w="250825" h="290195">
                  <a:moveTo>
                    <a:pt x="225" y="88397"/>
                  </a:moveTo>
                  <a:lnTo>
                    <a:pt x="165" y="88772"/>
                  </a:lnTo>
                  <a:lnTo>
                    <a:pt x="88" y="89814"/>
                  </a:lnTo>
                  <a:lnTo>
                    <a:pt x="225" y="88397"/>
                  </a:lnTo>
                  <a:close/>
                </a:path>
                <a:path w="250825" h="290195">
                  <a:moveTo>
                    <a:pt x="14960" y="46583"/>
                  </a:moveTo>
                  <a:lnTo>
                    <a:pt x="225" y="88397"/>
                  </a:lnTo>
                  <a:lnTo>
                    <a:pt x="2429" y="74738"/>
                  </a:lnTo>
                  <a:lnTo>
                    <a:pt x="6289" y="62896"/>
                  </a:lnTo>
                  <a:lnTo>
                    <a:pt x="10773" y="53465"/>
                  </a:lnTo>
                  <a:lnTo>
                    <a:pt x="14960" y="46583"/>
                  </a:lnTo>
                  <a:close/>
                </a:path>
                <a:path w="250825" h="290195">
                  <a:moveTo>
                    <a:pt x="54317" y="13919"/>
                  </a:moveTo>
                  <a:lnTo>
                    <a:pt x="52006" y="15062"/>
                  </a:lnTo>
                  <a:lnTo>
                    <a:pt x="49733" y="16281"/>
                  </a:lnTo>
                  <a:lnTo>
                    <a:pt x="47523" y="17564"/>
                  </a:lnTo>
                  <a:lnTo>
                    <a:pt x="49352" y="16535"/>
                  </a:lnTo>
                  <a:lnTo>
                    <a:pt x="54317" y="13919"/>
                  </a:lnTo>
                  <a:close/>
                </a:path>
                <a:path w="250825" h="290195">
                  <a:moveTo>
                    <a:pt x="121577" y="0"/>
                  </a:moveTo>
                  <a:lnTo>
                    <a:pt x="154051" y="6489"/>
                  </a:lnTo>
                  <a:lnTo>
                    <a:pt x="153809" y="5956"/>
                  </a:lnTo>
                  <a:lnTo>
                    <a:pt x="127635" y="317"/>
                  </a:lnTo>
                  <a:lnTo>
                    <a:pt x="121577" y="0"/>
                  </a:lnTo>
                  <a:close/>
                </a:path>
              </a:pathLst>
            </a:custGeom>
            <a:solidFill>
              <a:srgbClr val="C98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87409" y="2857002"/>
              <a:ext cx="78422" cy="18315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2482717" y="2488404"/>
              <a:ext cx="607695" cy="1058545"/>
            </a:xfrm>
            <a:custGeom>
              <a:avLst/>
              <a:gdLst/>
              <a:ahLst/>
              <a:cxnLst/>
              <a:rect l="l" t="t" r="r" b="b"/>
              <a:pathLst>
                <a:path w="607694" h="1058545">
                  <a:moveTo>
                    <a:pt x="27511" y="0"/>
                  </a:moveTo>
                  <a:lnTo>
                    <a:pt x="11341" y="77795"/>
                  </a:lnTo>
                  <a:lnTo>
                    <a:pt x="5151" y="123549"/>
                  </a:lnTo>
                  <a:lnTo>
                    <a:pt x="1133" y="173482"/>
                  </a:lnTo>
                  <a:lnTo>
                    <a:pt x="0" y="216092"/>
                  </a:lnTo>
                  <a:lnTo>
                    <a:pt x="197" y="239213"/>
                  </a:lnTo>
                  <a:lnTo>
                    <a:pt x="6201" y="324641"/>
                  </a:lnTo>
                  <a:lnTo>
                    <a:pt x="14471" y="379185"/>
                  </a:lnTo>
                  <a:lnTo>
                    <a:pt x="25252" y="429593"/>
                  </a:lnTo>
                  <a:lnTo>
                    <a:pt x="37825" y="475659"/>
                  </a:lnTo>
                  <a:lnTo>
                    <a:pt x="51473" y="517180"/>
                  </a:lnTo>
                  <a:lnTo>
                    <a:pt x="65478" y="553949"/>
                  </a:lnTo>
                  <a:lnTo>
                    <a:pt x="92774" y="613031"/>
                  </a:lnTo>
                  <a:lnTo>
                    <a:pt x="130462" y="677723"/>
                  </a:lnTo>
                  <a:lnTo>
                    <a:pt x="155057" y="713765"/>
                  </a:lnTo>
                  <a:lnTo>
                    <a:pt x="197870" y="767492"/>
                  </a:lnTo>
                  <a:lnTo>
                    <a:pt x="239541" y="812258"/>
                  </a:lnTo>
                  <a:lnTo>
                    <a:pt x="277815" y="848687"/>
                  </a:lnTo>
                  <a:lnTo>
                    <a:pt x="310441" y="877404"/>
                  </a:lnTo>
                  <a:lnTo>
                    <a:pt x="342633" y="903754"/>
                  </a:lnTo>
                  <a:lnTo>
                    <a:pt x="380167" y="932068"/>
                  </a:lnTo>
                  <a:lnTo>
                    <a:pt x="423108" y="961587"/>
                  </a:lnTo>
                  <a:lnTo>
                    <a:pt x="471523" y="991552"/>
                  </a:lnTo>
                  <a:lnTo>
                    <a:pt x="525478" y="1021207"/>
                  </a:lnTo>
                  <a:lnTo>
                    <a:pt x="607177" y="1058303"/>
                  </a:lnTo>
                  <a:lnTo>
                    <a:pt x="501508" y="803287"/>
                  </a:lnTo>
                  <a:lnTo>
                    <a:pt x="490934" y="803287"/>
                  </a:lnTo>
                  <a:lnTo>
                    <a:pt x="463106" y="801847"/>
                  </a:lnTo>
                  <a:lnTo>
                    <a:pt x="388696" y="782327"/>
                  </a:lnTo>
                  <a:lnTo>
                    <a:pt x="348110" y="758913"/>
                  </a:lnTo>
                  <a:lnTo>
                    <a:pt x="305736" y="726735"/>
                  </a:lnTo>
                  <a:lnTo>
                    <a:pt x="274983" y="682002"/>
                  </a:lnTo>
                  <a:lnTo>
                    <a:pt x="256211" y="640629"/>
                  </a:lnTo>
                  <a:lnTo>
                    <a:pt x="250891" y="615137"/>
                  </a:lnTo>
                  <a:lnTo>
                    <a:pt x="250980" y="602919"/>
                  </a:lnTo>
                  <a:lnTo>
                    <a:pt x="263426" y="563092"/>
                  </a:lnTo>
                  <a:lnTo>
                    <a:pt x="290589" y="535405"/>
                  </a:lnTo>
                  <a:lnTo>
                    <a:pt x="338974" y="515353"/>
                  </a:lnTo>
                  <a:lnTo>
                    <a:pt x="364594" y="512838"/>
                  </a:lnTo>
                  <a:lnTo>
                    <a:pt x="478069" y="512838"/>
                  </a:lnTo>
                  <a:lnTo>
                    <a:pt x="470959" y="461797"/>
                  </a:lnTo>
                  <a:lnTo>
                    <a:pt x="191430" y="461797"/>
                  </a:lnTo>
                  <a:lnTo>
                    <a:pt x="163055" y="454260"/>
                  </a:lnTo>
                  <a:lnTo>
                    <a:pt x="118358" y="413469"/>
                  </a:lnTo>
                  <a:lnTo>
                    <a:pt x="91556" y="373547"/>
                  </a:lnTo>
                  <a:lnTo>
                    <a:pt x="62177" y="300081"/>
                  </a:lnTo>
                  <a:lnTo>
                    <a:pt x="47943" y="240067"/>
                  </a:lnTo>
                  <a:lnTo>
                    <a:pt x="35982" y="160388"/>
                  </a:lnTo>
                  <a:lnTo>
                    <a:pt x="29851" y="89795"/>
                  </a:lnTo>
                  <a:lnTo>
                    <a:pt x="27988" y="47120"/>
                  </a:lnTo>
                  <a:lnTo>
                    <a:pt x="27511" y="0"/>
                  </a:lnTo>
                  <a:close/>
                </a:path>
                <a:path w="607694" h="1058545">
                  <a:moveTo>
                    <a:pt x="501424" y="803084"/>
                  </a:moveTo>
                  <a:lnTo>
                    <a:pt x="498414" y="803198"/>
                  </a:lnTo>
                  <a:lnTo>
                    <a:pt x="494909" y="803287"/>
                  </a:lnTo>
                  <a:lnTo>
                    <a:pt x="501508" y="803287"/>
                  </a:lnTo>
                  <a:lnTo>
                    <a:pt x="501424" y="803084"/>
                  </a:lnTo>
                  <a:close/>
                </a:path>
                <a:path w="607694" h="1058545">
                  <a:moveTo>
                    <a:pt x="478069" y="512838"/>
                  </a:moveTo>
                  <a:lnTo>
                    <a:pt x="367922" y="512838"/>
                  </a:lnTo>
                  <a:lnTo>
                    <a:pt x="370601" y="512965"/>
                  </a:lnTo>
                  <a:lnTo>
                    <a:pt x="372468" y="513092"/>
                  </a:lnTo>
                  <a:lnTo>
                    <a:pt x="419057" y="524782"/>
                  </a:lnTo>
                  <a:lnTo>
                    <a:pt x="456657" y="551751"/>
                  </a:lnTo>
                  <a:lnTo>
                    <a:pt x="479561" y="582361"/>
                  </a:lnTo>
                  <a:lnTo>
                    <a:pt x="490096" y="607161"/>
                  </a:lnTo>
                  <a:lnTo>
                    <a:pt x="486989" y="580771"/>
                  </a:lnTo>
                  <a:lnTo>
                    <a:pt x="485283" y="566661"/>
                  </a:lnTo>
                  <a:lnTo>
                    <a:pt x="483123" y="549122"/>
                  </a:lnTo>
                  <a:lnTo>
                    <a:pt x="478069" y="512838"/>
                  </a:lnTo>
                  <a:close/>
                </a:path>
                <a:path w="607694" h="1058545">
                  <a:moveTo>
                    <a:pt x="457977" y="368604"/>
                  </a:moveTo>
                  <a:lnTo>
                    <a:pt x="417047" y="401753"/>
                  </a:lnTo>
                  <a:lnTo>
                    <a:pt x="363264" y="420181"/>
                  </a:lnTo>
                  <a:lnTo>
                    <a:pt x="324107" y="422054"/>
                  </a:lnTo>
                  <a:lnTo>
                    <a:pt x="284492" y="424415"/>
                  </a:lnTo>
                  <a:lnTo>
                    <a:pt x="240249" y="438581"/>
                  </a:lnTo>
                  <a:lnTo>
                    <a:pt x="224605" y="447512"/>
                  </a:lnTo>
                  <a:lnTo>
                    <a:pt x="214066" y="454679"/>
                  </a:lnTo>
                  <a:lnTo>
                    <a:pt x="205010" y="459587"/>
                  </a:lnTo>
                  <a:lnTo>
                    <a:pt x="193817" y="461746"/>
                  </a:lnTo>
                  <a:lnTo>
                    <a:pt x="192217" y="461797"/>
                  </a:lnTo>
                  <a:lnTo>
                    <a:pt x="470959" y="461797"/>
                  </a:lnTo>
                  <a:lnTo>
                    <a:pt x="457977" y="368604"/>
                  </a:lnTo>
                  <a:close/>
                </a:path>
              </a:pathLst>
            </a:custGeom>
            <a:solidFill>
              <a:srgbClr val="471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85401" y="3710486"/>
              <a:ext cx="996950" cy="1924050"/>
            </a:xfrm>
            <a:custGeom>
              <a:avLst/>
              <a:gdLst/>
              <a:ahLst/>
              <a:cxnLst/>
              <a:rect l="l" t="t" r="r" b="b"/>
              <a:pathLst>
                <a:path w="996950" h="1924050">
                  <a:moveTo>
                    <a:pt x="376275" y="0"/>
                  </a:moveTo>
                  <a:lnTo>
                    <a:pt x="303390" y="12839"/>
                  </a:lnTo>
                  <a:lnTo>
                    <a:pt x="327982" y="43407"/>
                  </a:lnTo>
                  <a:lnTo>
                    <a:pt x="354909" y="80557"/>
                  </a:lnTo>
                  <a:lnTo>
                    <a:pt x="382877" y="124273"/>
                  </a:lnTo>
                  <a:lnTo>
                    <a:pt x="410591" y="174536"/>
                  </a:lnTo>
                  <a:lnTo>
                    <a:pt x="437885" y="234095"/>
                  </a:lnTo>
                  <a:lnTo>
                    <a:pt x="459393" y="292699"/>
                  </a:lnTo>
                  <a:lnTo>
                    <a:pt x="475700" y="349954"/>
                  </a:lnTo>
                  <a:lnTo>
                    <a:pt x="487394" y="405468"/>
                  </a:lnTo>
                  <a:lnTo>
                    <a:pt x="495063" y="458846"/>
                  </a:lnTo>
                  <a:lnTo>
                    <a:pt x="499295" y="509695"/>
                  </a:lnTo>
                  <a:lnTo>
                    <a:pt x="500677" y="557622"/>
                  </a:lnTo>
                  <a:lnTo>
                    <a:pt x="499797" y="602234"/>
                  </a:lnTo>
                  <a:lnTo>
                    <a:pt x="497242" y="643137"/>
                  </a:lnTo>
                  <a:lnTo>
                    <a:pt x="489459" y="712243"/>
                  </a:lnTo>
                  <a:lnTo>
                    <a:pt x="476672" y="794864"/>
                  </a:lnTo>
                  <a:lnTo>
                    <a:pt x="466595" y="848398"/>
                  </a:lnTo>
                  <a:lnTo>
                    <a:pt x="453695" y="899401"/>
                  </a:lnTo>
                  <a:lnTo>
                    <a:pt x="436494" y="947009"/>
                  </a:lnTo>
                  <a:lnTo>
                    <a:pt x="413512" y="990360"/>
                  </a:lnTo>
                  <a:lnTo>
                    <a:pt x="383268" y="1028593"/>
                  </a:lnTo>
                  <a:lnTo>
                    <a:pt x="344284" y="1060843"/>
                  </a:lnTo>
                  <a:lnTo>
                    <a:pt x="305985" y="1081571"/>
                  </a:lnTo>
                  <a:lnTo>
                    <a:pt x="268444" y="1094622"/>
                  </a:lnTo>
                  <a:lnTo>
                    <a:pt x="203149" y="1104646"/>
                  </a:lnTo>
                  <a:lnTo>
                    <a:pt x="189068" y="1153163"/>
                  </a:lnTo>
                  <a:lnTo>
                    <a:pt x="174557" y="1202091"/>
                  </a:lnTo>
                  <a:lnTo>
                    <a:pt x="159609" y="1251419"/>
                  </a:lnTo>
                  <a:lnTo>
                    <a:pt x="144218" y="1301142"/>
                  </a:lnTo>
                  <a:lnTo>
                    <a:pt x="128376" y="1351252"/>
                  </a:lnTo>
                  <a:lnTo>
                    <a:pt x="112077" y="1401740"/>
                  </a:lnTo>
                  <a:lnTo>
                    <a:pt x="95313" y="1452600"/>
                  </a:lnTo>
                  <a:lnTo>
                    <a:pt x="79710" y="1499017"/>
                  </a:lnTo>
                  <a:lnTo>
                    <a:pt x="63984" y="1544947"/>
                  </a:lnTo>
                  <a:lnTo>
                    <a:pt x="48142" y="1590389"/>
                  </a:lnTo>
                  <a:lnTo>
                    <a:pt x="32192" y="1635339"/>
                  </a:lnTo>
                  <a:lnTo>
                    <a:pt x="16142" y="1679796"/>
                  </a:lnTo>
                  <a:lnTo>
                    <a:pt x="0" y="1723758"/>
                  </a:lnTo>
                  <a:lnTo>
                    <a:pt x="22264" y="1740881"/>
                  </a:lnTo>
                  <a:lnTo>
                    <a:pt x="83507" y="1782719"/>
                  </a:lnTo>
                  <a:lnTo>
                    <a:pt x="122264" y="1805689"/>
                  </a:lnTo>
                  <a:lnTo>
                    <a:pt x="166295" y="1828866"/>
                  </a:lnTo>
                  <a:lnTo>
                    <a:pt x="215490" y="1851378"/>
                  </a:lnTo>
                  <a:lnTo>
                    <a:pt x="269737" y="1872353"/>
                  </a:lnTo>
                  <a:lnTo>
                    <a:pt x="328926" y="1890920"/>
                  </a:lnTo>
                  <a:lnTo>
                    <a:pt x="392945" y="1906207"/>
                  </a:lnTo>
                  <a:lnTo>
                    <a:pt x="461683" y="1917344"/>
                  </a:lnTo>
                  <a:lnTo>
                    <a:pt x="529937" y="1923201"/>
                  </a:lnTo>
                  <a:lnTo>
                    <a:pt x="594713" y="1924044"/>
                  </a:lnTo>
                  <a:lnTo>
                    <a:pt x="655700" y="1920659"/>
                  </a:lnTo>
                  <a:lnTo>
                    <a:pt x="712587" y="1913832"/>
                  </a:lnTo>
                  <a:lnTo>
                    <a:pt x="765065" y="1904349"/>
                  </a:lnTo>
                  <a:lnTo>
                    <a:pt x="812822" y="1892994"/>
                  </a:lnTo>
                  <a:lnTo>
                    <a:pt x="855549" y="1880555"/>
                  </a:lnTo>
                  <a:lnTo>
                    <a:pt x="892935" y="1867817"/>
                  </a:lnTo>
                  <a:lnTo>
                    <a:pt x="950442" y="1844586"/>
                  </a:lnTo>
                  <a:lnTo>
                    <a:pt x="949410" y="1805853"/>
                  </a:lnTo>
                  <a:lnTo>
                    <a:pt x="948577" y="1763941"/>
                  </a:lnTo>
                  <a:lnTo>
                    <a:pt x="948010" y="1718959"/>
                  </a:lnTo>
                  <a:lnTo>
                    <a:pt x="947778" y="1671018"/>
                  </a:lnTo>
                  <a:lnTo>
                    <a:pt x="947947" y="1620227"/>
                  </a:lnTo>
                  <a:lnTo>
                    <a:pt x="948585" y="1566699"/>
                  </a:lnTo>
                  <a:lnTo>
                    <a:pt x="949760" y="1510541"/>
                  </a:lnTo>
                  <a:lnTo>
                    <a:pt x="951541" y="1451866"/>
                  </a:lnTo>
                  <a:lnTo>
                    <a:pt x="953993" y="1390784"/>
                  </a:lnTo>
                  <a:lnTo>
                    <a:pt x="957186" y="1327404"/>
                  </a:lnTo>
                  <a:lnTo>
                    <a:pt x="961582" y="1255589"/>
                  </a:lnTo>
                  <a:lnTo>
                    <a:pt x="966332" y="1189443"/>
                  </a:lnTo>
                  <a:lnTo>
                    <a:pt x="971265" y="1128386"/>
                  </a:lnTo>
                  <a:lnTo>
                    <a:pt x="985467" y="969974"/>
                  </a:lnTo>
                  <a:lnTo>
                    <a:pt x="989435" y="923497"/>
                  </a:lnTo>
                  <a:lnTo>
                    <a:pt x="992738" y="879218"/>
                  </a:lnTo>
                  <a:lnTo>
                    <a:pt x="995205" y="836561"/>
                  </a:lnTo>
                  <a:lnTo>
                    <a:pt x="996666" y="794947"/>
                  </a:lnTo>
                  <a:lnTo>
                    <a:pt x="996951" y="753798"/>
                  </a:lnTo>
                  <a:lnTo>
                    <a:pt x="995892" y="712537"/>
                  </a:lnTo>
                  <a:lnTo>
                    <a:pt x="993317" y="670585"/>
                  </a:lnTo>
                  <a:lnTo>
                    <a:pt x="989057" y="627363"/>
                  </a:lnTo>
                  <a:lnTo>
                    <a:pt x="982941" y="582295"/>
                  </a:lnTo>
                  <a:lnTo>
                    <a:pt x="970051" y="511439"/>
                  </a:lnTo>
                  <a:lnTo>
                    <a:pt x="961082" y="471879"/>
                  </a:lnTo>
                  <a:lnTo>
                    <a:pt x="950112" y="429731"/>
                  </a:lnTo>
                  <a:lnTo>
                    <a:pt x="936900" y="385121"/>
                  </a:lnTo>
                  <a:lnTo>
                    <a:pt x="921208" y="338174"/>
                  </a:lnTo>
                  <a:lnTo>
                    <a:pt x="902798" y="289016"/>
                  </a:lnTo>
                  <a:lnTo>
                    <a:pt x="881428" y="237771"/>
                  </a:lnTo>
                  <a:lnTo>
                    <a:pt x="856862" y="184565"/>
                  </a:lnTo>
                  <a:lnTo>
                    <a:pt x="828858" y="129523"/>
                  </a:lnTo>
                  <a:lnTo>
                    <a:pt x="797179" y="72771"/>
                  </a:lnTo>
                  <a:lnTo>
                    <a:pt x="732383" y="58953"/>
                  </a:lnTo>
                  <a:lnTo>
                    <a:pt x="769708" y="115862"/>
                  </a:lnTo>
                  <a:lnTo>
                    <a:pt x="801573" y="171105"/>
                  </a:lnTo>
                  <a:lnTo>
                    <a:pt x="827890" y="224108"/>
                  </a:lnTo>
                  <a:lnTo>
                    <a:pt x="848568" y="274297"/>
                  </a:lnTo>
                  <a:lnTo>
                    <a:pt x="863517" y="321097"/>
                  </a:lnTo>
                  <a:lnTo>
                    <a:pt x="872647" y="363934"/>
                  </a:lnTo>
                  <a:lnTo>
                    <a:pt x="875869" y="402233"/>
                  </a:lnTo>
                  <a:lnTo>
                    <a:pt x="873093" y="435420"/>
                  </a:lnTo>
                  <a:lnTo>
                    <a:pt x="849185" y="484162"/>
                  </a:lnTo>
                  <a:lnTo>
                    <a:pt x="800141" y="510747"/>
                  </a:lnTo>
                  <a:lnTo>
                    <a:pt x="738466" y="518236"/>
                  </a:lnTo>
                  <a:lnTo>
                    <a:pt x="692913" y="509063"/>
                  </a:lnTo>
                  <a:lnTo>
                    <a:pt x="655734" y="490745"/>
                  </a:lnTo>
                  <a:lnTo>
                    <a:pt x="607072" y="450100"/>
                  </a:lnTo>
                  <a:lnTo>
                    <a:pt x="576805" y="413498"/>
                  </a:lnTo>
                  <a:lnTo>
                    <a:pt x="555521" y="375791"/>
                  </a:lnTo>
                  <a:lnTo>
                    <a:pt x="539760" y="336128"/>
                  </a:lnTo>
                  <a:lnTo>
                    <a:pt x="510959" y="247535"/>
                  </a:lnTo>
                  <a:lnTo>
                    <a:pt x="498283" y="213793"/>
                  </a:lnTo>
                  <a:lnTo>
                    <a:pt x="482340" y="176561"/>
                  </a:lnTo>
                  <a:lnTo>
                    <a:pt x="462648" y="136202"/>
                  </a:lnTo>
                  <a:lnTo>
                    <a:pt x="438727" y="93081"/>
                  </a:lnTo>
                  <a:lnTo>
                    <a:pt x="410096" y="47559"/>
                  </a:lnTo>
                  <a:lnTo>
                    <a:pt x="376275" y="0"/>
                  </a:lnTo>
                  <a:close/>
                </a:path>
              </a:pathLst>
            </a:custGeom>
            <a:solidFill>
              <a:srgbClr val="FF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94857" y="4182478"/>
              <a:ext cx="222250" cy="937894"/>
            </a:xfrm>
            <a:custGeom>
              <a:avLst/>
              <a:gdLst/>
              <a:ahLst/>
              <a:cxnLst/>
              <a:rect l="l" t="t" r="r" b="b"/>
              <a:pathLst>
                <a:path w="222250" h="937895">
                  <a:moveTo>
                    <a:pt x="4772" y="923030"/>
                  </a:moveTo>
                  <a:lnTo>
                    <a:pt x="0" y="937767"/>
                  </a:lnTo>
                  <a:lnTo>
                    <a:pt x="1003" y="934719"/>
                  </a:lnTo>
                  <a:lnTo>
                    <a:pt x="4772" y="923030"/>
                  </a:lnTo>
                  <a:close/>
                </a:path>
                <a:path w="222250" h="937895">
                  <a:moveTo>
                    <a:pt x="19767" y="876527"/>
                  </a:moveTo>
                  <a:lnTo>
                    <a:pt x="4772" y="923030"/>
                  </a:lnTo>
                  <a:lnTo>
                    <a:pt x="16799" y="885894"/>
                  </a:lnTo>
                  <a:lnTo>
                    <a:pt x="19767" y="876527"/>
                  </a:lnTo>
                  <a:close/>
                </a:path>
                <a:path w="222250" h="937895">
                  <a:moveTo>
                    <a:pt x="98234" y="615911"/>
                  </a:moveTo>
                  <a:lnTo>
                    <a:pt x="78938" y="682960"/>
                  </a:lnTo>
                  <a:lnTo>
                    <a:pt x="66657" y="724521"/>
                  </a:lnTo>
                  <a:lnTo>
                    <a:pt x="52678" y="770891"/>
                  </a:lnTo>
                  <a:lnTo>
                    <a:pt x="37047" y="821656"/>
                  </a:lnTo>
                  <a:lnTo>
                    <a:pt x="19912" y="876071"/>
                  </a:lnTo>
                  <a:lnTo>
                    <a:pt x="33115" y="834417"/>
                  </a:lnTo>
                  <a:lnTo>
                    <a:pt x="48955" y="783347"/>
                  </a:lnTo>
                  <a:lnTo>
                    <a:pt x="64327" y="732690"/>
                  </a:lnTo>
                  <a:lnTo>
                    <a:pt x="79240" y="682455"/>
                  </a:lnTo>
                  <a:lnTo>
                    <a:pt x="93700" y="632650"/>
                  </a:lnTo>
                  <a:lnTo>
                    <a:pt x="98234" y="615911"/>
                  </a:lnTo>
                  <a:close/>
                </a:path>
                <a:path w="222250" h="937895">
                  <a:moveTo>
                    <a:pt x="183692" y="288797"/>
                  </a:moveTo>
                  <a:lnTo>
                    <a:pt x="178743" y="309098"/>
                  </a:lnTo>
                  <a:lnTo>
                    <a:pt x="172910" y="332616"/>
                  </a:lnTo>
                  <a:lnTo>
                    <a:pt x="166115" y="359624"/>
                  </a:lnTo>
                  <a:lnTo>
                    <a:pt x="158280" y="390397"/>
                  </a:lnTo>
                  <a:lnTo>
                    <a:pt x="165152" y="363600"/>
                  </a:lnTo>
                  <a:lnTo>
                    <a:pt x="171724" y="337578"/>
                  </a:lnTo>
                  <a:lnTo>
                    <a:pt x="177927" y="312566"/>
                  </a:lnTo>
                  <a:lnTo>
                    <a:pt x="183692" y="288797"/>
                  </a:lnTo>
                  <a:close/>
                </a:path>
                <a:path w="222250" h="937895">
                  <a:moveTo>
                    <a:pt x="220840" y="0"/>
                  </a:moveTo>
                  <a:lnTo>
                    <a:pt x="218477" y="62885"/>
                  </a:lnTo>
                  <a:lnTo>
                    <a:pt x="213894" y="118740"/>
                  </a:lnTo>
                  <a:lnTo>
                    <a:pt x="207961" y="167101"/>
                  </a:lnTo>
                  <a:lnTo>
                    <a:pt x="201485" y="207886"/>
                  </a:lnTo>
                  <a:lnTo>
                    <a:pt x="209042" y="163131"/>
                  </a:lnTo>
                  <a:lnTo>
                    <a:pt x="215282" y="113631"/>
                  </a:lnTo>
                  <a:lnTo>
                    <a:pt x="219700" y="59348"/>
                  </a:lnTo>
                  <a:lnTo>
                    <a:pt x="221792" y="241"/>
                  </a:lnTo>
                  <a:lnTo>
                    <a:pt x="220840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88559" y="4182724"/>
              <a:ext cx="261620" cy="632460"/>
            </a:xfrm>
            <a:custGeom>
              <a:avLst/>
              <a:gdLst/>
              <a:ahLst/>
              <a:cxnLst/>
              <a:rect l="l" t="t" r="r" b="b"/>
              <a:pathLst>
                <a:path w="261619" h="632460">
                  <a:moveTo>
                    <a:pt x="128092" y="0"/>
                  </a:moveTo>
                  <a:lnTo>
                    <a:pt x="125999" y="59106"/>
                  </a:lnTo>
                  <a:lnTo>
                    <a:pt x="121581" y="113390"/>
                  </a:lnTo>
                  <a:lnTo>
                    <a:pt x="115342" y="162890"/>
                  </a:lnTo>
                  <a:lnTo>
                    <a:pt x="105958" y="217572"/>
                  </a:lnTo>
                  <a:lnTo>
                    <a:pt x="97776" y="255577"/>
                  </a:lnTo>
                  <a:lnTo>
                    <a:pt x="84224" y="312318"/>
                  </a:lnTo>
                  <a:lnTo>
                    <a:pt x="51626" y="440669"/>
                  </a:lnTo>
                  <a:lnTo>
                    <a:pt x="39681" y="486697"/>
                  </a:lnTo>
                  <a:lnTo>
                    <a:pt x="27526" y="532432"/>
                  </a:lnTo>
                  <a:lnTo>
                    <a:pt x="0" y="632409"/>
                  </a:lnTo>
                  <a:lnTo>
                    <a:pt x="30383" y="629495"/>
                  </a:lnTo>
                  <a:lnTo>
                    <a:pt x="102823" y="609329"/>
                  </a:lnTo>
                  <a:lnTo>
                    <a:pt x="141122" y="588606"/>
                  </a:lnTo>
                  <a:lnTo>
                    <a:pt x="195483" y="538878"/>
                  </a:lnTo>
                  <a:lnTo>
                    <a:pt x="232346" y="477024"/>
                  </a:lnTo>
                  <a:lnTo>
                    <a:pt x="248524" y="411951"/>
                  </a:lnTo>
                  <a:lnTo>
                    <a:pt x="258521" y="341020"/>
                  </a:lnTo>
                  <a:lnTo>
                    <a:pt x="261349" y="259553"/>
                  </a:lnTo>
                  <a:lnTo>
                    <a:pt x="258722" y="209249"/>
                  </a:lnTo>
                  <a:lnTo>
                    <a:pt x="251997" y="152946"/>
                  </a:lnTo>
                  <a:lnTo>
                    <a:pt x="240118" y="90928"/>
                  </a:lnTo>
                  <a:lnTo>
                    <a:pt x="222034" y="23482"/>
                  </a:lnTo>
                  <a:lnTo>
                    <a:pt x="128092" y="0"/>
                  </a:lnTo>
                  <a:close/>
                </a:path>
              </a:pathLst>
            </a:custGeom>
            <a:solidFill>
              <a:srgbClr val="BAB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42360" y="5475956"/>
              <a:ext cx="32384" cy="20955"/>
            </a:xfrm>
            <a:custGeom>
              <a:avLst/>
              <a:gdLst/>
              <a:ahLst/>
              <a:cxnLst/>
              <a:rect l="l" t="t" r="r" b="b"/>
              <a:pathLst>
                <a:path w="32385" h="20954">
                  <a:moveTo>
                    <a:pt x="0" y="0"/>
                  </a:moveTo>
                  <a:lnTo>
                    <a:pt x="8081" y="5391"/>
                  </a:lnTo>
                  <a:lnTo>
                    <a:pt x="16095" y="10615"/>
                  </a:lnTo>
                  <a:lnTo>
                    <a:pt x="24040" y="15675"/>
                  </a:lnTo>
                  <a:lnTo>
                    <a:pt x="31915" y="20574"/>
                  </a:lnTo>
                  <a:lnTo>
                    <a:pt x="23497" y="15325"/>
                  </a:lnTo>
                  <a:lnTo>
                    <a:pt x="15371" y="10139"/>
                  </a:lnTo>
                  <a:lnTo>
                    <a:pt x="7538" y="5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85399" y="4659750"/>
              <a:ext cx="435609" cy="838835"/>
            </a:xfrm>
            <a:custGeom>
              <a:avLst/>
              <a:gdLst/>
              <a:ahLst/>
              <a:cxnLst/>
              <a:rect l="l" t="t" r="r" b="b"/>
              <a:pathLst>
                <a:path w="435610" h="838835">
                  <a:moveTo>
                    <a:pt x="435508" y="0"/>
                  </a:moveTo>
                  <a:lnTo>
                    <a:pt x="398645" y="61853"/>
                  </a:lnTo>
                  <a:lnTo>
                    <a:pt x="344284" y="111582"/>
                  </a:lnTo>
                  <a:lnTo>
                    <a:pt x="305985" y="132303"/>
                  </a:lnTo>
                  <a:lnTo>
                    <a:pt x="268444" y="145351"/>
                  </a:lnTo>
                  <a:lnTo>
                    <a:pt x="203149" y="155384"/>
                  </a:lnTo>
                  <a:lnTo>
                    <a:pt x="188689" y="205188"/>
                  </a:lnTo>
                  <a:lnTo>
                    <a:pt x="173779" y="255421"/>
                  </a:lnTo>
                  <a:lnTo>
                    <a:pt x="158410" y="306076"/>
                  </a:lnTo>
                  <a:lnTo>
                    <a:pt x="142573" y="357146"/>
                  </a:lnTo>
                  <a:lnTo>
                    <a:pt x="126259" y="408623"/>
                  </a:lnTo>
                  <a:lnTo>
                    <a:pt x="96406" y="500104"/>
                  </a:lnTo>
                  <a:lnTo>
                    <a:pt x="67762" y="584807"/>
                  </a:lnTo>
                  <a:lnTo>
                    <a:pt x="52149" y="629785"/>
                  </a:lnTo>
                  <a:lnTo>
                    <a:pt x="35658" y="676434"/>
                  </a:lnTo>
                  <a:lnTo>
                    <a:pt x="18279" y="724691"/>
                  </a:lnTo>
                  <a:lnTo>
                    <a:pt x="0" y="774496"/>
                  </a:lnTo>
                  <a:lnTo>
                    <a:pt x="13031" y="784642"/>
                  </a:lnTo>
                  <a:lnTo>
                    <a:pt x="26639" y="794846"/>
                  </a:lnTo>
                  <a:lnTo>
                    <a:pt x="40831" y="805077"/>
                  </a:lnTo>
                  <a:lnTo>
                    <a:pt x="64498" y="821236"/>
                  </a:lnTo>
                  <a:lnTo>
                    <a:pt x="91452" y="838365"/>
                  </a:lnTo>
                  <a:lnTo>
                    <a:pt x="99873" y="806144"/>
                  </a:lnTo>
                  <a:lnTo>
                    <a:pt x="110329" y="768405"/>
                  </a:lnTo>
                  <a:lnTo>
                    <a:pt x="122953" y="725639"/>
                  </a:lnTo>
                  <a:lnTo>
                    <a:pt x="137879" y="678335"/>
                  </a:lnTo>
                  <a:lnTo>
                    <a:pt x="155240" y="626983"/>
                  </a:lnTo>
                  <a:lnTo>
                    <a:pt x="175171" y="572071"/>
                  </a:lnTo>
                  <a:lnTo>
                    <a:pt x="199418" y="510156"/>
                  </a:lnTo>
                  <a:lnTo>
                    <a:pt x="223526" y="453100"/>
                  </a:lnTo>
                  <a:lnTo>
                    <a:pt x="247339" y="400391"/>
                  </a:lnTo>
                  <a:lnTo>
                    <a:pt x="270704" y="351520"/>
                  </a:lnTo>
                  <a:lnTo>
                    <a:pt x="293468" y="305974"/>
                  </a:lnTo>
                  <a:lnTo>
                    <a:pt x="356618" y="184179"/>
                  </a:lnTo>
                  <a:lnTo>
                    <a:pt x="375441" y="146825"/>
                  </a:lnTo>
                  <a:lnTo>
                    <a:pt x="392896" y="110241"/>
                  </a:lnTo>
                  <a:lnTo>
                    <a:pt x="408827" y="73916"/>
                  </a:lnTo>
                  <a:lnTo>
                    <a:pt x="423082" y="37339"/>
                  </a:lnTo>
                  <a:lnTo>
                    <a:pt x="435508" y="0"/>
                  </a:lnTo>
                  <a:close/>
                </a:path>
              </a:pathLst>
            </a:custGeom>
            <a:solidFill>
              <a:srgbClr val="BA4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244181" y="4388590"/>
              <a:ext cx="266700" cy="421005"/>
            </a:xfrm>
            <a:custGeom>
              <a:avLst/>
              <a:gdLst/>
              <a:ahLst/>
              <a:cxnLst/>
              <a:rect l="l" t="t" r="r" b="b"/>
              <a:pathLst>
                <a:path w="266700" h="421004">
                  <a:moveTo>
                    <a:pt x="48679" y="0"/>
                  </a:moveTo>
                  <a:lnTo>
                    <a:pt x="47817" y="47732"/>
                  </a:lnTo>
                  <a:lnTo>
                    <a:pt x="45365" y="98294"/>
                  </a:lnTo>
                  <a:lnTo>
                    <a:pt x="41069" y="151518"/>
                  </a:lnTo>
                  <a:lnTo>
                    <a:pt x="34670" y="207238"/>
                  </a:lnTo>
                  <a:lnTo>
                    <a:pt x="27423" y="256219"/>
                  </a:lnTo>
                  <a:lnTo>
                    <a:pt x="19092" y="302855"/>
                  </a:lnTo>
                  <a:lnTo>
                    <a:pt x="9883" y="347079"/>
                  </a:lnTo>
                  <a:lnTo>
                    <a:pt x="0" y="388823"/>
                  </a:lnTo>
                  <a:lnTo>
                    <a:pt x="25172" y="399363"/>
                  </a:lnTo>
                  <a:lnTo>
                    <a:pt x="57604" y="409648"/>
                  </a:lnTo>
                  <a:lnTo>
                    <a:pt x="96583" y="417451"/>
                  </a:lnTo>
                  <a:lnTo>
                    <a:pt x="141401" y="420547"/>
                  </a:lnTo>
                  <a:lnTo>
                    <a:pt x="149034" y="420458"/>
                  </a:lnTo>
                  <a:lnTo>
                    <a:pt x="198910" y="415436"/>
                  </a:lnTo>
                  <a:lnTo>
                    <a:pt x="238899" y="405688"/>
                  </a:lnTo>
                  <a:lnTo>
                    <a:pt x="247429" y="360078"/>
                  </a:lnTo>
                  <a:lnTo>
                    <a:pt x="254835" y="310722"/>
                  </a:lnTo>
                  <a:lnTo>
                    <a:pt x="260702" y="257793"/>
                  </a:lnTo>
                  <a:lnTo>
                    <a:pt x="264617" y="201460"/>
                  </a:lnTo>
                  <a:lnTo>
                    <a:pt x="266113" y="149039"/>
                  </a:lnTo>
                  <a:lnTo>
                    <a:pt x="265636" y="99412"/>
                  </a:lnTo>
                  <a:lnTo>
                    <a:pt x="263506" y="52752"/>
                  </a:lnTo>
                  <a:lnTo>
                    <a:pt x="260045" y="9232"/>
                  </a:lnTo>
                  <a:lnTo>
                    <a:pt x="242400" y="15500"/>
                  </a:lnTo>
                  <a:lnTo>
                    <a:pt x="220394" y="21391"/>
                  </a:lnTo>
                  <a:lnTo>
                    <a:pt x="194413" y="25765"/>
                  </a:lnTo>
                  <a:lnTo>
                    <a:pt x="164845" y="27482"/>
                  </a:lnTo>
                  <a:lnTo>
                    <a:pt x="126921" y="24685"/>
                  </a:lnTo>
                  <a:lnTo>
                    <a:pt x="94554" y="17732"/>
                  </a:lnTo>
                  <a:lnTo>
                    <a:pt x="68260" y="8784"/>
                  </a:lnTo>
                  <a:lnTo>
                    <a:pt x="48679" y="0"/>
                  </a:lnTo>
                  <a:close/>
                </a:path>
              </a:pathLst>
            </a:custGeom>
            <a:solidFill>
              <a:srgbClr val="CE44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278606" y="4428489"/>
              <a:ext cx="212725" cy="338455"/>
            </a:xfrm>
            <a:custGeom>
              <a:avLst/>
              <a:gdLst/>
              <a:ahLst/>
              <a:cxnLst/>
              <a:rect l="l" t="t" r="r" b="b"/>
              <a:pathLst>
                <a:path w="212725" h="338454">
                  <a:moveTo>
                    <a:pt x="26593" y="321513"/>
                  </a:moveTo>
                  <a:lnTo>
                    <a:pt x="20764" y="320357"/>
                  </a:lnTo>
                  <a:lnTo>
                    <a:pt x="14859" y="319062"/>
                  </a:lnTo>
                  <a:lnTo>
                    <a:pt x="9004" y="317677"/>
                  </a:lnTo>
                  <a:lnTo>
                    <a:pt x="12077" y="306044"/>
                  </a:lnTo>
                  <a:lnTo>
                    <a:pt x="13576" y="300037"/>
                  </a:lnTo>
                  <a:lnTo>
                    <a:pt x="6489" y="298272"/>
                  </a:lnTo>
                  <a:lnTo>
                    <a:pt x="4686" y="305498"/>
                  </a:lnTo>
                  <a:lnTo>
                    <a:pt x="2844" y="312534"/>
                  </a:lnTo>
                  <a:lnTo>
                    <a:pt x="0" y="322986"/>
                  </a:lnTo>
                  <a:lnTo>
                    <a:pt x="10782" y="325640"/>
                  </a:lnTo>
                  <a:lnTo>
                    <a:pt x="18021" y="327253"/>
                  </a:lnTo>
                  <a:lnTo>
                    <a:pt x="25158" y="328676"/>
                  </a:lnTo>
                  <a:lnTo>
                    <a:pt x="26593" y="321513"/>
                  </a:lnTo>
                  <a:close/>
                </a:path>
                <a:path w="212725" h="338454">
                  <a:moveTo>
                    <a:pt x="29743" y="223202"/>
                  </a:moveTo>
                  <a:lnTo>
                    <a:pt x="22542" y="221970"/>
                  </a:lnTo>
                  <a:lnTo>
                    <a:pt x="20853" y="231546"/>
                  </a:lnTo>
                  <a:lnTo>
                    <a:pt x="19062" y="241147"/>
                  </a:lnTo>
                  <a:lnTo>
                    <a:pt x="17195" y="250723"/>
                  </a:lnTo>
                  <a:lnTo>
                    <a:pt x="15240" y="260248"/>
                  </a:lnTo>
                  <a:lnTo>
                    <a:pt x="22377" y="261747"/>
                  </a:lnTo>
                  <a:lnTo>
                    <a:pt x="24345" y="252158"/>
                  </a:lnTo>
                  <a:lnTo>
                    <a:pt x="26238" y="242519"/>
                  </a:lnTo>
                  <a:lnTo>
                    <a:pt x="28041" y="232854"/>
                  </a:lnTo>
                  <a:lnTo>
                    <a:pt x="29743" y="223202"/>
                  </a:lnTo>
                  <a:close/>
                </a:path>
                <a:path w="212725" h="338454">
                  <a:moveTo>
                    <a:pt x="40106" y="145415"/>
                  </a:moveTo>
                  <a:lnTo>
                    <a:pt x="32829" y="144729"/>
                  </a:lnTo>
                  <a:lnTo>
                    <a:pt x="32092" y="152463"/>
                  </a:lnTo>
                  <a:lnTo>
                    <a:pt x="31330" y="159588"/>
                  </a:lnTo>
                  <a:lnTo>
                    <a:pt x="29794" y="172745"/>
                  </a:lnTo>
                  <a:lnTo>
                    <a:pt x="29044" y="178612"/>
                  </a:lnTo>
                  <a:lnTo>
                    <a:pt x="28409" y="183451"/>
                  </a:lnTo>
                  <a:lnTo>
                    <a:pt x="35648" y="184404"/>
                  </a:lnTo>
                  <a:lnTo>
                    <a:pt x="36537" y="177685"/>
                  </a:lnTo>
                  <a:lnTo>
                    <a:pt x="37249" y="171856"/>
                  </a:lnTo>
                  <a:lnTo>
                    <a:pt x="38773" y="158800"/>
                  </a:lnTo>
                  <a:lnTo>
                    <a:pt x="39509" y="151714"/>
                  </a:lnTo>
                  <a:lnTo>
                    <a:pt x="40106" y="145415"/>
                  </a:lnTo>
                  <a:close/>
                </a:path>
                <a:path w="212725" h="338454">
                  <a:moveTo>
                    <a:pt x="44615" y="67094"/>
                  </a:moveTo>
                  <a:lnTo>
                    <a:pt x="37312" y="66941"/>
                  </a:lnTo>
                  <a:lnTo>
                    <a:pt x="37071" y="76873"/>
                  </a:lnTo>
                  <a:lnTo>
                    <a:pt x="36728" y="86690"/>
                  </a:lnTo>
                  <a:lnTo>
                    <a:pt x="36296" y="96507"/>
                  </a:lnTo>
                  <a:lnTo>
                    <a:pt x="35801" y="105867"/>
                  </a:lnTo>
                  <a:lnTo>
                    <a:pt x="43091" y="106286"/>
                  </a:lnTo>
                  <a:lnTo>
                    <a:pt x="43624" y="96151"/>
                  </a:lnTo>
                  <a:lnTo>
                    <a:pt x="44043" y="86410"/>
                  </a:lnTo>
                  <a:lnTo>
                    <a:pt x="44373" y="76657"/>
                  </a:lnTo>
                  <a:lnTo>
                    <a:pt x="44615" y="67094"/>
                  </a:lnTo>
                  <a:close/>
                </a:path>
                <a:path w="212725" h="338454">
                  <a:moveTo>
                    <a:pt x="61734" y="11379"/>
                  </a:moveTo>
                  <a:lnTo>
                    <a:pt x="55041" y="8877"/>
                  </a:lnTo>
                  <a:lnTo>
                    <a:pt x="48425" y="5981"/>
                  </a:lnTo>
                  <a:lnTo>
                    <a:pt x="36537" y="0"/>
                  </a:lnTo>
                  <a:lnTo>
                    <a:pt x="37045" y="13271"/>
                  </a:lnTo>
                  <a:lnTo>
                    <a:pt x="37249" y="20535"/>
                  </a:lnTo>
                  <a:lnTo>
                    <a:pt x="37376" y="27990"/>
                  </a:lnTo>
                  <a:lnTo>
                    <a:pt x="44678" y="27863"/>
                  </a:lnTo>
                  <a:lnTo>
                    <a:pt x="44577" y="22466"/>
                  </a:lnTo>
                  <a:lnTo>
                    <a:pt x="44272" y="11963"/>
                  </a:lnTo>
                  <a:lnTo>
                    <a:pt x="49161" y="14236"/>
                  </a:lnTo>
                  <a:lnTo>
                    <a:pt x="54152" y="16332"/>
                  </a:lnTo>
                  <a:lnTo>
                    <a:pt x="59182" y="18211"/>
                  </a:lnTo>
                  <a:lnTo>
                    <a:pt x="61734" y="11379"/>
                  </a:lnTo>
                  <a:close/>
                </a:path>
                <a:path w="212725" h="338454">
                  <a:moveTo>
                    <a:pt x="114960" y="331025"/>
                  </a:moveTo>
                  <a:lnTo>
                    <a:pt x="103860" y="330708"/>
                  </a:lnTo>
                  <a:lnTo>
                    <a:pt x="92748" y="330149"/>
                  </a:lnTo>
                  <a:lnTo>
                    <a:pt x="81622" y="329336"/>
                  </a:lnTo>
                  <a:lnTo>
                    <a:pt x="70561" y="328269"/>
                  </a:lnTo>
                  <a:lnTo>
                    <a:pt x="69773" y="335534"/>
                  </a:lnTo>
                  <a:lnTo>
                    <a:pt x="81013" y="336600"/>
                  </a:lnTo>
                  <a:lnTo>
                    <a:pt x="92290" y="337426"/>
                  </a:lnTo>
                  <a:lnTo>
                    <a:pt x="103581" y="338010"/>
                  </a:lnTo>
                  <a:lnTo>
                    <a:pt x="114833" y="338328"/>
                  </a:lnTo>
                  <a:lnTo>
                    <a:pt x="114960" y="331025"/>
                  </a:lnTo>
                  <a:close/>
                </a:path>
                <a:path w="212725" h="338454">
                  <a:moveTo>
                    <a:pt x="142925" y="30784"/>
                  </a:moveTo>
                  <a:lnTo>
                    <a:pt x="142468" y="23495"/>
                  </a:lnTo>
                  <a:lnTo>
                    <a:pt x="138747" y="23736"/>
                  </a:lnTo>
                  <a:lnTo>
                    <a:pt x="134962" y="23863"/>
                  </a:lnTo>
                  <a:lnTo>
                    <a:pt x="101485" y="21704"/>
                  </a:lnTo>
                  <a:lnTo>
                    <a:pt x="100406" y="28930"/>
                  </a:lnTo>
                  <a:lnTo>
                    <a:pt x="107861" y="29921"/>
                  </a:lnTo>
                  <a:lnTo>
                    <a:pt x="115366" y="30619"/>
                  </a:lnTo>
                  <a:lnTo>
                    <a:pt x="122897" y="31038"/>
                  </a:lnTo>
                  <a:lnTo>
                    <a:pt x="130416" y="31178"/>
                  </a:lnTo>
                  <a:lnTo>
                    <a:pt x="135140" y="31153"/>
                  </a:lnTo>
                  <a:lnTo>
                    <a:pt x="139065" y="31026"/>
                  </a:lnTo>
                  <a:lnTo>
                    <a:pt x="142925" y="30784"/>
                  </a:lnTo>
                  <a:close/>
                </a:path>
                <a:path w="212725" h="338454">
                  <a:moveTo>
                    <a:pt x="189928" y="310705"/>
                  </a:moveTo>
                  <a:lnTo>
                    <a:pt x="182791" y="309168"/>
                  </a:lnTo>
                  <a:lnTo>
                    <a:pt x="181406" y="315595"/>
                  </a:lnTo>
                  <a:lnTo>
                    <a:pt x="178562" y="327964"/>
                  </a:lnTo>
                  <a:lnTo>
                    <a:pt x="172224" y="328676"/>
                  </a:lnTo>
                  <a:lnTo>
                    <a:pt x="165811" y="329285"/>
                  </a:lnTo>
                  <a:lnTo>
                    <a:pt x="159448" y="329755"/>
                  </a:lnTo>
                  <a:lnTo>
                    <a:pt x="159994" y="337032"/>
                  </a:lnTo>
                  <a:lnTo>
                    <a:pt x="188391" y="317855"/>
                  </a:lnTo>
                  <a:lnTo>
                    <a:pt x="189928" y="310705"/>
                  </a:lnTo>
                  <a:close/>
                </a:path>
                <a:path w="212725" h="338454">
                  <a:moveTo>
                    <a:pt x="203504" y="232587"/>
                  </a:moveTo>
                  <a:lnTo>
                    <a:pt x="196278" y="231635"/>
                  </a:lnTo>
                  <a:lnTo>
                    <a:pt x="194932" y="241350"/>
                  </a:lnTo>
                  <a:lnTo>
                    <a:pt x="193484" y="251104"/>
                  </a:lnTo>
                  <a:lnTo>
                    <a:pt x="191947" y="260845"/>
                  </a:lnTo>
                  <a:lnTo>
                    <a:pt x="190309" y="270535"/>
                  </a:lnTo>
                  <a:lnTo>
                    <a:pt x="197497" y="271780"/>
                  </a:lnTo>
                  <a:lnTo>
                    <a:pt x="199148" y="262013"/>
                  </a:lnTo>
                  <a:lnTo>
                    <a:pt x="200698" y="252209"/>
                  </a:lnTo>
                  <a:lnTo>
                    <a:pt x="202158" y="242392"/>
                  </a:lnTo>
                  <a:lnTo>
                    <a:pt x="203504" y="232587"/>
                  </a:lnTo>
                  <a:close/>
                </a:path>
                <a:path w="212725" h="338454">
                  <a:moveTo>
                    <a:pt x="209981" y="34721"/>
                  </a:moveTo>
                  <a:lnTo>
                    <a:pt x="209486" y="27228"/>
                  </a:lnTo>
                  <a:lnTo>
                    <a:pt x="208915" y="19926"/>
                  </a:lnTo>
                  <a:lnTo>
                    <a:pt x="207835" y="7924"/>
                  </a:lnTo>
                  <a:lnTo>
                    <a:pt x="196684" y="12407"/>
                  </a:lnTo>
                  <a:lnTo>
                    <a:pt x="189839" y="14732"/>
                  </a:lnTo>
                  <a:lnTo>
                    <a:pt x="182930" y="16662"/>
                  </a:lnTo>
                  <a:lnTo>
                    <a:pt x="184899" y="23685"/>
                  </a:lnTo>
                  <a:lnTo>
                    <a:pt x="190474" y="22123"/>
                  </a:lnTo>
                  <a:lnTo>
                    <a:pt x="196011" y="20320"/>
                  </a:lnTo>
                  <a:lnTo>
                    <a:pt x="201422" y="18300"/>
                  </a:lnTo>
                  <a:lnTo>
                    <a:pt x="202323" y="29464"/>
                  </a:lnTo>
                  <a:lnTo>
                    <a:pt x="202704" y="35217"/>
                  </a:lnTo>
                  <a:lnTo>
                    <a:pt x="209981" y="34721"/>
                  </a:lnTo>
                  <a:close/>
                </a:path>
                <a:path w="212725" h="338454">
                  <a:moveTo>
                    <a:pt x="210832" y="153657"/>
                  </a:moveTo>
                  <a:lnTo>
                    <a:pt x="203542" y="153263"/>
                  </a:lnTo>
                  <a:lnTo>
                    <a:pt x="203060" y="161899"/>
                  </a:lnTo>
                  <a:lnTo>
                    <a:pt x="202323" y="172821"/>
                  </a:lnTo>
                  <a:lnTo>
                    <a:pt x="201803" y="179603"/>
                  </a:lnTo>
                  <a:lnTo>
                    <a:pt x="201231" y="186410"/>
                  </a:lnTo>
                  <a:lnTo>
                    <a:pt x="200685" y="192532"/>
                  </a:lnTo>
                  <a:lnTo>
                    <a:pt x="207962" y="193192"/>
                  </a:lnTo>
                  <a:lnTo>
                    <a:pt x="208622" y="185788"/>
                  </a:lnTo>
                  <a:lnTo>
                    <a:pt x="209169" y="179031"/>
                  </a:lnTo>
                  <a:lnTo>
                    <a:pt x="209664" y="172300"/>
                  </a:lnTo>
                  <a:lnTo>
                    <a:pt x="210400" y="161455"/>
                  </a:lnTo>
                  <a:lnTo>
                    <a:pt x="210832" y="153657"/>
                  </a:lnTo>
                  <a:close/>
                </a:path>
                <a:path w="212725" h="338454">
                  <a:moveTo>
                    <a:pt x="212128" y="114020"/>
                  </a:moveTo>
                  <a:lnTo>
                    <a:pt x="212013" y="81089"/>
                  </a:lnTo>
                  <a:lnTo>
                    <a:pt x="211848" y="74371"/>
                  </a:lnTo>
                  <a:lnTo>
                    <a:pt x="204546" y="74561"/>
                  </a:lnTo>
                  <a:lnTo>
                    <a:pt x="204698" y="81089"/>
                  </a:lnTo>
                  <a:lnTo>
                    <a:pt x="204825" y="113931"/>
                  </a:lnTo>
                  <a:lnTo>
                    <a:pt x="212128" y="114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38353" y="5158825"/>
              <a:ext cx="77711" cy="12576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00147" y="4139996"/>
              <a:ext cx="455450" cy="1209573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2638759" y="3732330"/>
              <a:ext cx="361315" cy="552450"/>
            </a:xfrm>
            <a:custGeom>
              <a:avLst/>
              <a:gdLst/>
              <a:ahLst/>
              <a:cxnLst/>
              <a:rect l="l" t="t" r="r" b="b"/>
              <a:pathLst>
                <a:path w="361314" h="552450">
                  <a:moveTo>
                    <a:pt x="215496" y="0"/>
                  </a:moveTo>
                  <a:lnTo>
                    <a:pt x="174650" y="9687"/>
                  </a:lnTo>
                  <a:lnTo>
                    <a:pt x="136809" y="41648"/>
                  </a:lnTo>
                  <a:lnTo>
                    <a:pt x="103255" y="84798"/>
                  </a:lnTo>
                  <a:lnTo>
                    <a:pt x="75276" y="128054"/>
                  </a:lnTo>
                  <a:lnTo>
                    <a:pt x="44135" y="185686"/>
                  </a:lnTo>
                  <a:lnTo>
                    <a:pt x="24001" y="236237"/>
                  </a:lnTo>
                  <a:lnTo>
                    <a:pt x="12509" y="275842"/>
                  </a:lnTo>
                  <a:lnTo>
                    <a:pt x="1292" y="348028"/>
                  </a:lnTo>
                  <a:lnTo>
                    <a:pt x="0" y="390696"/>
                  </a:lnTo>
                  <a:lnTo>
                    <a:pt x="1988" y="427782"/>
                  </a:lnTo>
                  <a:lnTo>
                    <a:pt x="14382" y="478631"/>
                  </a:lnTo>
                  <a:lnTo>
                    <a:pt x="46802" y="505650"/>
                  </a:lnTo>
                  <a:lnTo>
                    <a:pt x="66588" y="508834"/>
                  </a:lnTo>
                  <a:lnTo>
                    <a:pt x="86352" y="505502"/>
                  </a:lnTo>
                  <a:lnTo>
                    <a:pt x="104536" y="496101"/>
                  </a:lnTo>
                  <a:lnTo>
                    <a:pt x="119586" y="481076"/>
                  </a:lnTo>
                  <a:lnTo>
                    <a:pt x="121072" y="506664"/>
                  </a:lnTo>
                  <a:lnTo>
                    <a:pt x="131792" y="527718"/>
                  </a:lnTo>
                  <a:lnTo>
                    <a:pt x="148820" y="542049"/>
                  </a:lnTo>
                  <a:lnTo>
                    <a:pt x="169230" y="547471"/>
                  </a:lnTo>
                  <a:lnTo>
                    <a:pt x="185680" y="544356"/>
                  </a:lnTo>
                  <a:lnTo>
                    <a:pt x="200644" y="535247"/>
                  </a:lnTo>
                  <a:lnTo>
                    <a:pt x="212578" y="521071"/>
                  </a:lnTo>
                  <a:lnTo>
                    <a:pt x="219941" y="502754"/>
                  </a:lnTo>
                  <a:lnTo>
                    <a:pt x="236688" y="529725"/>
                  </a:lnTo>
                  <a:lnTo>
                    <a:pt x="259551" y="546155"/>
                  </a:lnTo>
                  <a:lnTo>
                    <a:pt x="284155" y="551905"/>
                  </a:lnTo>
                  <a:lnTo>
                    <a:pt x="306123" y="546836"/>
                  </a:lnTo>
                  <a:lnTo>
                    <a:pt x="318087" y="536760"/>
                  </a:lnTo>
                  <a:lnTo>
                    <a:pt x="326536" y="522250"/>
                  </a:lnTo>
                  <a:lnTo>
                    <a:pt x="330969" y="504600"/>
                  </a:lnTo>
                  <a:lnTo>
                    <a:pt x="330888" y="485101"/>
                  </a:lnTo>
                  <a:lnTo>
                    <a:pt x="346147" y="424723"/>
                  </a:lnTo>
                  <a:lnTo>
                    <a:pt x="355409" y="369725"/>
                  </a:lnTo>
                  <a:lnTo>
                    <a:pt x="359885" y="320606"/>
                  </a:lnTo>
                  <a:lnTo>
                    <a:pt x="360786" y="277865"/>
                  </a:lnTo>
                  <a:lnTo>
                    <a:pt x="359324" y="241998"/>
                  </a:lnTo>
                  <a:lnTo>
                    <a:pt x="351642" y="187134"/>
                  </a:lnTo>
                  <a:lnTo>
                    <a:pt x="338572" y="145516"/>
                  </a:lnTo>
                  <a:lnTo>
                    <a:pt x="317704" y="102386"/>
                  </a:lnTo>
                  <a:lnTo>
                    <a:pt x="284442" y="52063"/>
                  </a:lnTo>
                  <a:lnTo>
                    <a:pt x="247597" y="14685"/>
                  </a:lnTo>
                  <a:lnTo>
                    <a:pt x="232247" y="4902"/>
                  </a:lnTo>
                  <a:lnTo>
                    <a:pt x="215496" y="0"/>
                  </a:lnTo>
                  <a:close/>
                </a:path>
              </a:pathLst>
            </a:custGeom>
            <a:solidFill>
              <a:srgbClr val="FF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452319" y="3077171"/>
              <a:ext cx="2261235" cy="558165"/>
            </a:xfrm>
            <a:custGeom>
              <a:avLst/>
              <a:gdLst/>
              <a:ahLst/>
              <a:cxnLst/>
              <a:rect l="l" t="t" r="r" b="b"/>
              <a:pathLst>
                <a:path w="2261235" h="558164">
                  <a:moveTo>
                    <a:pt x="1063650" y="0"/>
                  </a:moveTo>
                  <a:lnTo>
                    <a:pt x="1027252" y="50063"/>
                  </a:lnTo>
                  <a:lnTo>
                    <a:pt x="1002855" y="80314"/>
                  </a:lnTo>
                  <a:lnTo>
                    <a:pt x="974140" y="113055"/>
                  </a:lnTo>
                  <a:lnTo>
                    <a:pt x="941006" y="147586"/>
                  </a:lnTo>
                  <a:lnTo>
                    <a:pt x="903325" y="183184"/>
                  </a:lnTo>
                  <a:lnTo>
                    <a:pt x="860971" y="219113"/>
                  </a:lnTo>
                  <a:lnTo>
                    <a:pt x="813816" y="254673"/>
                  </a:lnTo>
                  <a:lnTo>
                    <a:pt x="761746" y="289115"/>
                  </a:lnTo>
                  <a:lnTo>
                    <a:pt x="704634" y="321741"/>
                  </a:lnTo>
                  <a:lnTo>
                    <a:pt x="642366" y="351815"/>
                  </a:lnTo>
                  <a:lnTo>
                    <a:pt x="575411" y="378371"/>
                  </a:lnTo>
                  <a:lnTo>
                    <a:pt x="509854" y="399021"/>
                  </a:lnTo>
                  <a:lnTo>
                    <a:pt x="446112" y="414375"/>
                  </a:lnTo>
                  <a:lnTo>
                    <a:pt x="384606" y="424992"/>
                  </a:lnTo>
                  <a:lnTo>
                    <a:pt x="325742" y="431495"/>
                  </a:lnTo>
                  <a:lnTo>
                    <a:pt x="269938" y="434441"/>
                  </a:lnTo>
                  <a:lnTo>
                    <a:pt x="217614" y="434441"/>
                  </a:lnTo>
                  <a:lnTo>
                    <a:pt x="169189" y="432066"/>
                  </a:lnTo>
                  <a:lnTo>
                    <a:pt x="125069" y="427926"/>
                  </a:lnTo>
                  <a:lnTo>
                    <a:pt x="85674" y="422605"/>
                  </a:lnTo>
                  <a:lnTo>
                    <a:pt x="22720" y="410756"/>
                  </a:lnTo>
                  <a:lnTo>
                    <a:pt x="0" y="405422"/>
                  </a:lnTo>
                  <a:lnTo>
                    <a:pt x="15849" y="411073"/>
                  </a:lnTo>
                  <a:lnTo>
                    <a:pt x="67830" y="426999"/>
                  </a:lnTo>
                  <a:lnTo>
                    <a:pt x="143560" y="444157"/>
                  </a:lnTo>
                  <a:lnTo>
                    <a:pt x="189128" y="451358"/>
                  </a:lnTo>
                  <a:lnTo>
                    <a:pt x="239166" y="456653"/>
                  </a:lnTo>
                  <a:lnTo>
                    <a:pt x="293204" y="459308"/>
                  </a:lnTo>
                  <a:lnTo>
                    <a:pt x="350748" y="458571"/>
                  </a:lnTo>
                  <a:lnTo>
                    <a:pt x="411302" y="453707"/>
                  </a:lnTo>
                  <a:lnTo>
                    <a:pt x="474395" y="443979"/>
                  </a:lnTo>
                  <a:lnTo>
                    <a:pt x="539521" y="428650"/>
                  </a:lnTo>
                  <a:lnTo>
                    <a:pt x="606209" y="406984"/>
                  </a:lnTo>
                  <a:lnTo>
                    <a:pt x="673976" y="378231"/>
                  </a:lnTo>
                  <a:lnTo>
                    <a:pt x="736257" y="345186"/>
                  </a:lnTo>
                  <a:lnTo>
                    <a:pt x="792518" y="309105"/>
                  </a:lnTo>
                  <a:lnTo>
                    <a:pt x="842949" y="270916"/>
                  </a:lnTo>
                  <a:lnTo>
                    <a:pt x="887793" y="231533"/>
                  </a:lnTo>
                  <a:lnTo>
                    <a:pt x="927265" y="191884"/>
                  </a:lnTo>
                  <a:lnTo>
                    <a:pt x="961580" y="152882"/>
                  </a:lnTo>
                  <a:lnTo>
                    <a:pt x="990968" y="115468"/>
                  </a:lnTo>
                  <a:lnTo>
                    <a:pt x="1015644" y="80543"/>
                  </a:lnTo>
                  <a:lnTo>
                    <a:pt x="1051763" y="21894"/>
                  </a:lnTo>
                  <a:lnTo>
                    <a:pt x="1063650" y="0"/>
                  </a:lnTo>
                  <a:close/>
                </a:path>
                <a:path w="2261235" h="558164">
                  <a:moveTo>
                    <a:pt x="1125537" y="25819"/>
                  </a:moveTo>
                  <a:lnTo>
                    <a:pt x="1094016" y="79095"/>
                  </a:lnTo>
                  <a:lnTo>
                    <a:pt x="1072565" y="111493"/>
                  </a:lnTo>
                  <a:lnTo>
                    <a:pt x="1047064" y="146799"/>
                  </a:lnTo>
                  <a:lnTo>
                    <a:pt x="1017320" y="184289"/>
                  </a:lnTo>
                  <a:lnTo>
                    <a:pt x="983157" y="223266"/>
                  </a:lnTo>
                  <a:lnTo>
                    <a:pt x="944359" y="263029"/>
                  </a:lnTo>
                  <a:lnTo>
                    <a:pt x="900760" y="302856"/>
                  </a:lnTo>
                  <a:lnTo>
                    <a:pt x="852157" y="342036"/>
                  </a:lnTo>
                  <a:lnTo>
                    <a:pt x="798360" y="379882"/>
                  </a:lnTo>
                  <a:lnTo>
                    <a:pt x="739190" y="415671"/>
                  </a:lnTo>
                  <a:lnTo>
                    <a:pt x="675030" y="448411"/>
                  </a:lnTo>
                  <a:lnTo>
                    <a:pt x="611708" y="475145"/>
                  </a:lnTo>
                  <a:lnTo>
                    <a:pt x="549694" y="496404"/>
                  </a:lnTo>
                  <a:lnTo>
                    <a:pt x="489458" y="512775"/>
                  </a:lnTo>
                  <a:lnTo>
                    <a:pt x="431469" y="524764"/>
                  </a:lnTo>
                  <a:lnTo>
                    <a:pt x="376186" y="532955"/>
                  </a:lnTo>
                  <a:lnTo>
                    <a:pt x="324091" y="537870"/>
                  </a:lnTo>
                  <a:lnTo>
                    <a:pt x="275653" y="540067"/>
                  </a:lnTo>
                  <a:lnTo>
                    <a:pt x="231343" y="540092"/>
                  </a:lnTo>
                  <a:lnTo>
                    <a:pt x="191617" y="538492"/>
                  </a:lnTo>
                  <a:lnTo>
                    <a:pt x="156959" y="535813"/>
                  </a:lnTo>
                  <a:lnTo>
                    <a:pt x="127838" y="532612"/>
                  </a:lnTo>
                  <a:lnTo>
                    <a:pt x="104711" y="529424"/>
                  </a:lnTo>
                  <a:lnTo>
                    <a:pt x="121031" y="533565"/>
                  </a:lnTo>
                  <a:lnTo>
                    <a:pt x="174269" y="544525"/>
                  </a:lnTo>
                  <a:lnTo>
                    <a:pt x="251282" y="554494"/>
                  </a:lnTo>
                  <a:lnTo>
                    <a:pt x="297319" y="557390"/>
                  </a:lnTo>
                  <a:lnTo>
                    <a:pt x="347637" y="557949"/>
                  </a:lnTo>
                  <a:lnTo>
                    <a:pt x="401688" y="555510"/>
                  </a:lnTo>
                  <a:lnTo>
                    <a:pt x="458901" y="549363"/>
                  </a:lnTo>
                  <a:lnTo>
                    <a:pt x="518731" y="538835"/>
                  </a:lnTo>
                  <a:lnTo>
                    <a:pt x="580631" y="523227"/>
                  </a:lnTo>
                  <a:lnTo>
                    <a:pt x="644042" y="501840"/>
                  </a:lnTo>
                  <a:lnTo>
                    <a:pt x="708393" y="474002"/>
                  </a:lnTo>
                  <a:lnTo>
                    <a:pt x="773150" y="439000"/>
                  </a:lnTo>
                  <a:lnTo>
                    <a:pt x="832065" y="400253"/>
                  </a:lnTo>
                  <a:lnTo>
                    <a:pt x="884669" y="359054"/>
                  </a:lnTo>
                  <a:lnTo>
                    <a:pt x="931291" y="316280"/>
                  </a:lnTo>
                  <a:lnTo>
                    <a:pt x="972235" y="272859"/>
                  </a:lnTo>
                  <a:lnTo>
                    <a:pt x="1007795" y="229679"/>
                  </a:lnTo>
                  <a:lnTo>
                    <a:pt x="1038301" y="187629"/>
                  </a:lnTo>
                  <a:lnTo>
                    <a:pt x="1064044" y="147624"/>
                  </a:lnTo>
                  <a:lnTo>
                    <a:pt x="1085329" y="110528"/>
                  </a:lnTo>
                  <a:lnTo>
                    <a:pt x="1115771" y="48742"/>
                  </a:lnTo>
                  <a:lnTo>
                    <a:pt x="1125537" y="25819"/>
                  </a:lnTo>
                  <a:close/>
                </a:path>
                <a:path w="2261235" h="558164">
                  <a:moveTo>
                    <a:pt x="2165578" y="485648"/>
                  </a:moveTo>
                  <a:lnTo>
                    <a:pt x="2142490" y="488797"/>
                  </a:lnTo>
                  <a:lnTo>
                    <a:pt x="2113013" y="491921"/>
                  </a:lnTo>
                  <a:lnTo>
                    <a:pt x="2077694" y="494385"/>
                  </a:lnTo>
                  <a:lnTo>
                    <a:pt x="2037092" y="495554"/>
                  </a:lnTo>
                  <a:lnTo>
                    <a:pt x="1991741" y="494779"/>
                  </a:lnTo>
                  <a:lnTo>
                    <a:pt x="1942185" y="491451"/>
                  </a:lnTo>
                  <a:lnTo>
                    <a:pt x="1888972" y="484911"/>
                  </a:lnTo>
                  <a:lnTo>
                    <a:pt x="1832635" y="474522"/>
                  </a:lnTo>
                  <a:lnTo>
                    <a:pt x="1773745" y="459676"/>
                  </a:lnTo>
                  <a:lnTo>
                    <a:pt x="1712810" y="439724"/>
                  </a:lnTo>
                  <a:lnTo>
                    <a:pt x="1650403" y="414020"/>
                  </a:lnTo>
                  <a:lnTo>
                    <a:pt x="1587055" y="381939"/>
                  </a:lnTo>
                  <a:lnTo>
                    <a:pt x="1527987" y="345922"/>
                  </a:lnTo>
                  <a:lnTo>
                    <a:pt x="1474825" y="307721"/>
                  </a:lnTo>
                  <a:lnTo>
                    <a:pt x="1427340" y="268198"/>
                  </a:lnTo>
                  <a:lnTo>
                    <a:pt x="1385328" y="228206"/>
                  </a:lnTo>
                  <a:lnTo>
                    <a:pt x="1348524" y="188595"/>
                  </a:lnTo>
                  <a:lnTo>
                    <a:pt x="1316710" y="150241"/>
                  </a:lnTo>
                  <a:lnTo>
                    <a:pt x="1289672" y="113995"/>
                  </a:lnTo>
                  <a:lnTo>
                    <a:pt x="1267155" y="80708"/>
                  </a:lnTo>
                  <a:lnTo>
                    <a:pt x="1234782" y="26466"/>
                  </a:lnTo>
                  <a:lnTo>
                    <a:pt x="1244765" y="49745"/>
                  </a:lnTo>
                  <a:lnTo>
                    <a:pt x="1276870" y="113512"/>
                  </a:lnTo>
                  <a:lnTo>
                    <a:pt x="1299756" y="151828"/>
                  </a:lnTo>
                  <a:lnTo>
                    <a:pt x="1327683" y="192989"/>
                  </a:lnTo>
                  <a:lnTo>
                    <a:pt x="1361033" y="235889"/>
                  </a:lnTo>
                  <a:lnTo>
                    <a:pt x="1400175" y="279450"/>
                  </a:lnTo>
                  <a:lnTo>
                    <a:pt x="1445488" y="322592"/>
                  </a:lnTo>
                  <a:lnTo>
                    <a:pt x="1497330" y="364197"/>
                  </a:lnTo>
                  <a:lnTo>
                    <a:pt x="1556092" y="403212"/>
                  </a:lnTo>
                  <a:lnTo>
                    <a:pt x="1619681" y="437286"/>
                  </a:lnTo>
                  <a:lnTo>
                    <a:pt x="1682788" y="463867"/>
                  </a:lnTo>
                  <a:lnTo>
                    <a:pt x="1744802" y="483730"/>
                  </a:lnTo>
                  <a:lnTo>
                    <a:pt x="1805089" y="497649"/>
                  </a:lnTo>
                  <a:lnTo>
                    <a:pt x="1863001" y="506425"/>
                  </a:lnTo>
                  <a:lnTo>
                    <a:pt x="1917928" y="510844"/>
                  </a:lnTo>
                  <a:lnTo>
                    <a:pt x="1969236" y="511683"/>
                  </a:lnTo>
                  <a:lnTo>
                    <a:pt x="2016277" y="509739"/>
                  </a:lnTo>
                  <a:lnTo>
                    <a:pt x="2058441" y="505777"/>
                  </a:lnTo>
                  <a:lnTo>
                    <a:pt x="2095080" y="500608"/>
                  </a:lnTo>
                  <a:lnTo>
                    <a:pt x="2125573" y="495007"/>
                  </a:lnTo>
                  <a:lnTo>
                    <a:pt x="2149284" y="489762"/>
                  </a:lnTo>
                  <a:lnTo>
                    <a:pt x="2165578" y="485648"/>
                  </a:lnTo>
                  <a:close/>
                </a:path>
                <a:path w="2261235" h="558164">
                  <a:moveTo>
                    <a:pt x="2261057" y="372567"/>
                  </a:moveTo>
                  <a:lnTo>
                    <a:pt x="2209304" y="383768"/>
                  </a:lnTo>
                  <a:lnTo>
                    <a:pt x="2134070" y="394512"/>
                  </a:lnTo>
                  <a:lnTo>
                    <a:pt x="2088845" y="398005"/>
                  </a:lnTo>
                  <a:lnTo>
                    <a:pt x="2039200" y="399338"/>
                  </a:lnTo>
                  <a:lnTo>
                    <a:pt x="1985606" y="397840"/>
                  </a:lnTo>
                  <a:lnTo>
                    <a:pt x="1928545" y="392798"/>
                  </a:lnTo>
                  <a:lnTo>
                    <a:pt x="1868512" y="383552"/>
                  </a:lnTo>
                  <a:lnTo>
                    <a:pt x="1805978" y="369404"/>
                  </a:lnTo>
                  <a:lnTo>
                    <a:pt x="1741424" y="349681"/>
                  </a:lnTo>
                  <a:lnTo>
                    <a:pt x="1675345" y="323697"/>
                  </a:lnTo>
                  <a:lnTo>
                    <a:pt x="1613141" y="293395"/>
                  </a:lnTo>
                  <a:lnTo>
                    <a:pt x="1556626" y="260362"/>
                  </a:lnTo>
                  <a:lnTo>
                    <a:pt x="1505648" y="225475"/>
                  </a:lnTo>
                  <a:lnTo>
                    <a:pt x="1460055" y="189611"/>
                  </a:lnTo>
                  <a:lnTo>
                    <a:pt x="1419694" y="153631"/>
                  </a:lnTo>
                  <a:lnTo>
                    <a:pt x="1384427" y="118440"/>
                  </a:lnTo>
                  <a:lnTo>
                    <a:pt x="1354086" y="84886"/>
                  </a:lnTo>
                  <a:lnTo>
                    <a:pt x="1328547" y="53873"/>
                  </a:lnTo>
                  <a:lnTo>
                    <a:pt x="1291221" y="2908"/>
                  </a:lnTo>
                  <a:lnTo>
                    <a:pt x="1303337" y="25146"/>
                  </a:lnTo>
                  <a:lnTo>
                    <a:pt x="1341297" y="85623"/>
                  </a:lnTo>
                  <a:lnTo>
                    <a:pt x="1367688" y="121627"/>
                  </a:lnTo>
                  <a:lnTo>
                    <a:pt x="1399362" y="159969"/>
                  </a:lnTo>
                  <a:lnTo>
                    <a:pt x="1436598" y="199555"/>
                  </a:lnTo>
                  <a:lnTo>
                    <a:pt x="1479664" y="239242"/>
                  </a:lnTo>
                  <a:lnTo>
                    <a:pt x="1528826" y="277926"/>
                  </a:lnTo>
                  <a:lnTo>
                    <a:pt x="1584363" y="314477"/>
                  </a:lnTo>
                  <a:lnTo>
                    <a:pt x="1646529" y="347789"/>
                  </a:lnTo>
                  <a:lnTo>
                    <a:pt x="1713026" y="375742"/>
                  </a:lnTo>
                  <a:lnTo>
                    <a:pt x="1778355" y="396278"/>
                  </a:lnTo>
                  <a:lnTo>
                    <a:pt x="1841969" y="410210"/>
                  </a:lnTo>
                  <a:lnTo>
                    <a:pt x="1903285" y="418414"/>
                  </a:lnTo>
                  <a:lnTo>
                    <a:pt x="1961781" y="421703"/>
                  </a:lnTo>
                  <a:lnTo>
                    <a:pt x="2016874" y="420941"/>
                  </a:lnTo>
                  <a:lnTo>
                    <a:pt x="2068029" y="416953"/>
                  </a:lnTo>
                  <a:lnTo>
                    <a:pt x="2114689" y="410591"/>
                  </a:lnTo>
                  <a:lnTo>
                    <a:pt x="2156282" y="402691"/>
                  </a:lnTo>
                  <a:lnTo>
                    <a:pt x="2222106" y="385648"/>
                  </a:lnTo>
                  <a:lnTo>
                    <a:pt x="2245220" y="378193"/>
                  </a:lnTo>
                  <a:lnTo>
                    <a:pt x="2261057" y="372567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1999" y="877615"/>
            <a:ext cx="76276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or</a:t>
            </a:r>
            <a:r>
              <a:rPr spc="-204" dirty="0"/>
              <a:t> </a:t>
            </a:r>
            <a:r>
              <a:rPr spc="-85" dirty="0"/>
              <a:t>even</a:t>
            </a:r>
            <a:r>
              <a:rPr spc="-204" dirty="0"/>
              <a:t> </a:t>
            </a:r>
            <a:r>
              <a:rPr spc="-95" dirty="0"/>
              <a:t>just</a:t>
            </a:r>
            <a:r>
              <a:rPr spc="-204" dirty="0"/>
              <a:t> </a:t>
            </a:r>
            <a:r>
              <a:rPr spc="-125" dirty="0"/>
              <a:t>sit</a:t>
            </a:r>
            <a:r>
              <a:rPr spc="-204" dirty="0"/>
              <a:t> </a:t>
            </a:r>
            <a:r>
              <a:rPr spc="-25" dirty="0"/>
              <a:t>and</a:t>
            </a:r>
            <a:r>
              <a:rPr spc="-200" dirty="0"/>
              <a:t> </a:t>
            </a:r>
            <a:r>
              <a:rPr spc="-80" dirty="0"/>
              <a:t>play</a:t>
            </a:r>
            <a:r>
              <a:rPr spc="-204" dirty="0"/>
              <a:t> </a:t>
            </a:r>
            <a:r>
              <a:rPr spc="-60" dirty="0"/>
              <a:t>quietly</a:t>
            </a:r>
            <a:r>
              <a:rPr spc="-204" dirty="0"/>
              <a:t> </a:t>
            </a:r>
            <a:r>
              <a:rPr spc="-35" dirty="0"/>
              <a:t>with</a:t>
            </a:r>
            <a:r>
              <a:rPr spc="-204" dirty="0"/>
              <a:t> </a:t>
            </a:r>
            <a:r>
              <a:rPr spc="-85" dirty="0"/>
              <a:t>toys.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01602" y="1765320"/>
            <a:ext cx="3521710" cy="5247005"/>
            <a:chOff x="3401602" y="1765320"/>
            <a:chExt cx="3521710" cy="5247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1602" y="1765320"/>
              <a:ext cx="3007614" cy="52469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1997" y="4381728"/>
              <a:ext cx="311353" cy="11597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1997" y="4347641"/>
              <a:ext cx="729551" cy="1338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7271" y="4199445"/>
              <a:ext cx="659371" cy="3512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13372" y="4190405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5" h="17779">
                  <a:moveTo>
                    <a:pt x="9194" y="0"/>
                  </a:moveTo>
                  <a:lnTo>
                    <a:pt x="5422" y="6007"/>
                  </a:lnTo>
                  <a:lnTo>
                    <a:pt x="0" y="17487"/>
                  </a:lnTo>
                  <a:lnTo>
                    <a:pt x="23012" y="17487"/>
                  </a:lnTo>
                  <a:lnTo>
                    <a:pt x="9194" y="0"/>
                  </a:lnTo>
                  <a:close/>
                </a:path>
              </a:pathLst>
            </a:custGeom>
            <a:solidFill>
              <a:srgbClr val="B7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73238" y="3255103"/>
              <a:ext cx="1049655" cy="1386205"/>
            </a:xfrm>
            <a:custGeom>
              <a:avLst/>
              <a:gdLst/>
              <a:ahLst/>
              <a:cxnLst/>
              <a:rect l="l" t="t" r="r" b="b"/>
              <a:pathLst>
                <a:path w="1049654" h="1386204">
                  <a:moveTo>
                    <a:pt x="871637" y="0"/>
                  </a:moveTo>
                  <a:lnTo>
                    <a:pt x="834493" y="15971"/>
                  </a:lnTo>
                  <a:lnTo>
                    <a:pt x="792503" y="47883"/>
                  </a:lnTo>
                  <a:lnTo>
                    <a:pt x="750652" y="89387"/>
                  </a:lnTo>
                  <a:lnTo>
                    <a:pt x="713926" y="134134"/>
                  </a:lnTo>
                  <a:lnTo>
                    <a:pt x="687309" y="175777"/>
                  </a:lnTo>
                  <a:lnTo>
                    <a:pt x="675787" y="207968"/>
                  </a:lnTo>
                  <a:lnTo>
                    <a:pt x="683607" y="248899"/>
                  </a:lnTo>
                  <a:lnTo>
                    <a:pt x="706035" y="281247"/>
                  </a:lnTo>
                  <a:lnTo>
                    <a:pt x="729469" y="302497"/>
                  </a:lnTo>
                  <a:lnTo>
                    <a:pt x="740303" y="310139"/>
                  </a:lnTo>
                  <a:lnTo>
                    <a:pt x="716301" y="466327"/>
                  </a:lnTo>
                  <a:lnTo>
                    <a:pt x="684495" y="566563"/>
                  </a:lnTo>
                  <a:lnTo>
                    <a:pt x="623458" y="654205"/>
                  </a:lnTo>
                  <a:lnTo>
                    <a:pt x="511767" y="772610"/>
                  </a:lnTo>
                  <a:lnTo>
                    <a:pt x="360573" y="884135"/>
                  </a:lnTo>
                  <a:lnTo>
                    <a:pt x="215368" y="936806"/>
                  </a:lnTo>
                  <a:lnTo>
                    <a:pt x="106205" y="952423"/>
                  </a:lnTo>
                  <a:lnTo>
                    <a:pt x="40127" y="952784"/>
                  </a:lnTo>
                  <a:lnTo>
                    <a:pt x="31057" y="973811"/>
                  </a:lnTo>
                  <a:lnTo>
                    <a:pt x="20996" y="1002532"/>
                  </a:lnTo>
                  <a:lnTo>
                    <a:pt x="11456" y="1038553"/>
                  </a:lnTo>
                  <a:lnTo>
                    <a:pt x="3953" y="1081482"/>
                  </a:lnTo>
                  <a:lnTo>
                    <a:pt x="0" y="1130923"/>
                  </a:lnTo>
                  <a:lnTo>
                    <a:pt x="1110" y="1186484"/>
                  </a:lnTo>
                  <a:lnTo>
                    <a:pt x="8800" y="1247770"/>
                  </a:lnTo>
                  <a:lnTo>
                    <a:pt x="24581" y="1314388"/>
                  </a:lnTo>
                  <a:lnTo>
                    <a:pt x="49969" y="1385943"/>
                  </a:lnTo>
                  <a:lnTo>
                    <a:pt x="96400" y="1378247"/>
                  </a:lnTo>
                  <a:lnTo>
                    <a:pt x="562475" y="1186066"/>
                  </a:lnTo>
                  <a:lnTo>
                    <a:pt x="805351" y="859590"/>
                  </a:lnTo>
                  <a:lnTo>
                    <a:pt x="897749" y="551638"/>
                  </a:lnTo>
                  <a:lnTo>
                    <a:pt x="912388" y="415028"/>
                  </a:lnTo>
                  <a:lnTo>
                    <a:pt x="964433" y="410863"/>
                  </a:lnTo>
                  <a:lnTo>
                    <a:pt x="1008167" y="393848"/>
                  </a:lnTo>
                  <a:lnTo>
                    <a:pt x="1038291" y="375323"/>
                  </a:lnTo>
                  <a:lnTo>
                    <a:pt x="1049510" y="366629"/>
                  </a:lnTo>
                  <a:lnTo>
                    <a:pt x="941966" y="278668"/>
                  </a:lnTo>
                  <a:lnTo>
                    <a:pt x="914997" y="219880"/>
                  </a:lnTo>
                  <a:lnTo>
                    <a:pt x="875418" y="186400"/>
                  </a:lnTo>
                  <a:lnTo>
                    <a:pt x="836850" y="169955"/>
                  </a:lnTo>
                  <a:lnTo>
                    <a:pt x="812909" y="162273"/>
                  </a:lnTo>
                  <a:lnTo>
                    <a:pt x="820307" y="147340"/>
                  </a:lnTo>
                  <a:lnTo>
                    <a:pt x="850166" y="117051"/>
                  </a:lnTo>
                  <a:lnTo>
                    <a:pt x="884930" y="78633"/>
                  </a:lnTo>
                  <a:lnTo>
                    <a:pt x="907044" y="39313"/>
                  </a:lnTo>
                  <a:lnTo>
                    <a:pt x="898952" y="6317"/>
                  </a:lnTo>
                  <a:lnTo>
                    <a:pt x="871637" y="0"/>
                  </a:lnTo>
                  <a:close/>
                </a:path>
              </a:pathLst>
            </a:custGeom>
            <a:solidFill>
              <a:srgbClr val="F2C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2104" y="5619419"/>
              <a:ext cx="1339024" cy="2614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62794" y="4609156"/>
              <a:ext cx="371475" cy="363220"/>
            </a:xfrm>
            <a:custGeom>
              <a:avLst/>
              <a:gdLst/>
              <a:ahLst/>
              <a:cxnLst/>
              <a:rect l="l" t="t" r="r" b="b"/>
              <a:pathLst>
                <a:path w="371475" h="363220">
                  <a:moveTo>
                    <a:pt x="0" y="0"/>
                  </a:moveTo>
                  <a:lnTo>
                    <a:pt x="45509" y="99819"/>
                  </a:lnTo>
                  <a:lnTo>
                    <a:pt x="99329" y="170902"/>
                  </a:lnTo>
                  <a:lnTo>
                    <a:pt x="196245" y="247279"/>
                  </a:lnTo>
                  <a:lnTo>
                    <a:pt x="371043" y="362978"/>
                  </a:lnTo>
                  <a:lnTo>
                    <a:pt x="280738" y="146605"/>
                  </a:lnTo>
                  <a:lnTo>
                    <a:pt x="156784" y="39571"/>
                  </a:lnTo>
                  <a:lnTo>
                    <a:pt x="47199" y="3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62794" y="4266371"/>
              <a:ext cx="725170" cy="706120"/>
            </a:xfrm>
            <a:custGeom>
              <a:avLst/>
              <a:gdLst/>
              <a:ahLst/>
              <a:cxnLst/>
              <a:rect l="l" t="t" r="r" b="b"/>
              <a:pathLst>
                <a:path w="725170" h="706120">
                  <a:moveTo>
                    <a:pt x="724941" y="0"/>
                  </a:moveTo>
                  <a:lnTo>
                    <a:pt x="490729" y="32559"/>
                  </a:lnTo>
                  <a:lnTo>
                    <a:pt x="337143" y="79119"/>
                  </a:lnTo>
                  <a:lnTo>
                    <a:pt x="196221" y="171816"/>
                  </a:lnTo>
                  <a:lnTo>
                    <a:pt x="0" y="342785"/>
                  </a:lnTo>
                  <a:lnTo>
                    <a:pt x="171403" y="339756"/>
                  </a:lnTo>
                  <a:lnTo>
                    <a:pt x="267188" y="376556"/>
                  </a:lnTo>
                  <a:lnTo>
                    <a:pt x="322140" y="487216"/>
                  </a:lnTo>
                  <a:lnTo>
                    <a:pt x="371043" y="705764"/>
                  </a:lnTo>
                  <a:lnTo>
                    <a:pt x="453034" y="602907"/>
                  </a:lnTo>
                  <a:lnTo>
                    <a:pt x="518147" y="346220"/>
                  </a:lnTo>
                  <a:lnTo>
                    <a:pt x="568175" y="197854"/>
                  </a:lnTo>
                  <a:lnTo>
                    <a:pt x="628609" y="101289"/>
                  </a:lnTo>
                  <a:lnTo>
                    <a:pt x="724941" y="0"/>
                  </a:lnTo>
                  <a:close/>
                </a:path>
              </a:pathLst>
            </a:custGeom>
            <a:solidFill>
              <a:srgbClr val="CE1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5310" y="4609221"/>
              <a:ext cx="752475" cy="1444625"/>
            </a:xfrm>
            <a:custGeom>
              <a:avLst/>
              <a:gdLst/>
              <a:ahLst/>
              <a:cxnLst/>
              <a:rect l="l" t="t" r="r" b="b"/>
              <a:pathLst>
                <a:path w="752475" h="1444625">
                  <a:moveTo>
                    <a:pt x="508941" y="1203794"/>
                  </a:moveTo>
                  <a:lnTo>
                    <a:pt x="375477" y="1203794"/>
                  </a:lnTo>
                  <a:lnTo>
                    <a:pt x="388874" y="1332643"/>
                  </a:lnTo>
                  <a:lnTo>
                    <a:pt x="401882" y="1400619"/>
                  </a:lnTo>
                  <a:lnTo>
                    <a:pt x="422189" y="1430248"/>
                  </a:lnTo>
                  <a:lnTo>
                    <a:pt x="457481" y="1444053"/>
                  </a:lnTo>
                  <a:lnTo>
                    <a:pt x="476036" y="1437019"/>
                  </a:lnTo>
                  <a:lnTo>
                    <a:pt x="487739" y="1407341"/>
                  </a:lnTo>
                  <a:lnTo>
                    <a:pt x="494686" y="1362287"/>
                  </a:lnTo>
                  <a:lnTo>
                    <a:pt x="498974" y="1309127"/>
                  </a:lnTo>
                  <a:lnTo>
                    <a:pt x="502698" y="1255127"/>
                  </a:lnTo>
                  <a:lnTo>
                    <a:pt x="507954" y="1207557"/>
                  </a:lnTo>
                  <a:lnTo>
                    <a:pt x="508941" y="1203794"/>
                  </a:lnTo>
                  <a:close/>
                </a:path>
                <a:path w="752475" h="1444625">
                  <a:moveTo>
                    <a:pt x="509650" y="1201089"/>
                  </a:moveTo>
                  <a:lnTo>
                    <a:pt x="259882" y="1201089"/>
                  </a:lnTo>
                  <a:lnTo>
                    <a:pt x="251355" y="1324618"/>
                  </a:lnTo>
                  <a:lnTo>
                    <a:pt x="252148" y="1390886"/>
                  </a:lnTo>
                  <a:lnTo>
                    <a:pt x="265533" y="1422476"/>
                  </a:lnTo>
                  <a:lnTo>
                    <a:pt x="294782" y="1441970"/>
                  </a:lnTo>
                  <a:lnTo>
                    <a:pt x="328972" y="1416564"/>
                  </a:lnTo>
                  <a:lnTo>
                    <a:pt x="354313" y="1333379"/>
                  </a:lnTo>
                  <a:lnTo>
                    <a:pt x="370062" y="1244946"/>
                  </a:lnTo>
                  <a:lnTo>
                    <a:pt x="375477" y="1203794"/>
                  </a:lnTo>
                  <a:lnTo>
                    <a:pt x="508941" y="1203794"/>
                  </a:lnTo>
                  <a:lnTo>
                    <a:pt x="509650" y="1201089"/>
                  </a:lnTo>
                  <a:close/>
                </a:path>
                <a:path w="752475" h="1444625">
                  <a:moveTo>
                    <a:pt x="515607" y="1178378"/>
                  </a:moveTo>
                  <a:lnTo>
                    <a:pt x="193142" y="1178378"/>
                  </a:lnTo>
                  <a:lnTo>
                    <a:pt x="185986" y="1182786"/>
                  </a:lnTo>
                  <a:lnTo>
                    <a:pt x="150427" y="1239332"/>
                  </a:lnTo>
                  <a:lnTo>
                    <a:pt x="123276" y="1293517"/>
                  </a:lnTo>
                  <a:lnTo>
                    <a:pt x="101507" y="1349274"/>
                  </a:lnTo>
                  <a:lnTo>
                    <a:pt x="93246" y="1395624"/>
                  </a:lnTo>
                  <a:lnTo>
                    <a:pt x="106618" y="1421587"/>
                  </a:lnTo>
                  <a:lnTo>
                    <a:pt x="153245" y="1397335"/>
                  </a:lnTo>
                  <a:lnTo>
                    <a:pt x="203410" y="1320406"/>
                  </a:lnTo>
                  <a:lnTo>
                    <a:pt x="243494" y="1238942"/>
                  </a:lnTo>
                  <a:lnTo>
                    <a:pt x="259882" y="1201089"/>
                  </a:lnTo>
                  <a:lnTo>
                    <a:pt x="509650" y="1201089"/>
                  </a:lnTo>
                  <a:lnTo>
                    <a:pt x="515607" y="1178378"/>
                  </a:lnTo>
                  <a:close/>
                </a:path>
                <a:path w="752475" h="1444625">
                  <a:moveTo>
                    <a:pt x="471375" y="0"/>
                  </a:moveTo>
                  <a:lnTo>
                    <a:pt x="261618" y="265104"/>
                  </a:lnTo>
                  <a:lnTo>
                    <a:pt x="171347" y="460105"/>
                  </a:lnTo>
                  <a:lnTo>
                    <a:pt x="182246" y="680970"/>
                  </a:lnTo>
                  <a:lnTo>
                    <a:pt x="275998" y="1023670"/>
                  </a:lnTo>
                  <a:lnTo>
                    <a:pt x="107046" y="1103072"/>
                  </a:lnTo>
                  <a:lnTo>
                    <a:pt x="23281" y="1149772"/>
                  </a:lnTo>
                  <a:lnTo>
                    <a:pt x="0" y="1181979"/>
                  </a:lnTo>
                  <a:lnTo>
                    <a:pt x="12499" y="1217904"/>
                  </a:lnTo>
                  <a:lnTo>
                    <a:pt x="33711" y="1233132"/>
                  </a:lnTo>
                  <a:lnTo>
                    <a:pt x="67497" y="1232328"/>
                  </a:lnTo>
                  <a:lnTo>
                    <a:pt x="107095" y="1220973"/>
                  </a:lnTo>
                  <a:lnTo>
                    <a:pt x="145743" y="1204543"/>
                  </a:lnTo>
                  <a:lnTo>
                    <a:pt x="185986" y="1182786"/>
                  </a:lnTo>
                  <a:lnTo>
                    <a:pt x="188368" y="1179601"/>
                  </a:lnTo>
                  <a:lnTo>
                    <a:pt x="193142" y="1178378"/>
                  </a:lnTo>
                  <a:lnTo>
                    <a:pt x="515607" y="1178378"/>
                  </a:lnTo>
                  <a:lnTo>
                    <a:pt x="516838" y="1173685"/>
                  </a:lnTo>
                  <a:lnTo>
                    <a:pt x="531446" y="1160780"/>
                  </a:lnTo>
                  <a:lnTo>
                    <a:pt x="686876" y="1160780"/>
                  </a:lnTo>
                  <a:lnTo>
                    <a:pt x="682474" y="1149434"/>
                  </a:lnTo>
                  <a:lnTo>
                    <a:pt x="658801" y="1111770"/>
                  </a:lnTo>
                  <a:lnTo>
                    <a:pt x="622976" y="1072806"/>
                  </a:lnTo>
                  <a:lnTo>
                    <a:pt x="573755" y="1036000"/>
                  </a:lnTo>
                  <a:lnTo>
                    <a:pt x="509894" y="1004811"/>
                  </a:lnTo>
                  <a:lnTo>
                    <a:pt x="509230" y="664042"/>
                  </a:lnTo>
                  <a:lnTo>
                    <a:pt x="596862" y="399286"/>
                  </a:lnTo>
                  <a:lnTo>
                    <a:pt x="701627" y="227787"/>
                  </a:lnTo>
                  <a:lnTo>
                    <a:pt x="752363" y="166789"/>
                  </a:lnTo>
                  <a:lnTo>
                    <a:pt x="708901" y="111399"/>
                  </a:lnTo>
                  <a:lnTo>
                    <a:pt x="662428" y="69827"/>
                  </a:lnTo>
                  <a:lnTo>
                    <a:pt x="615414" y="40094"/>
                  </a:lnTo>
                  <a:lnTo>
                    <a:pt x="570330" y="20223"/>
                  </a:lnTo>
                  <a:lnTo>
                    <a:pt x="529648" y="8235"/>
                  </a:lnTo>
                  <a:lnTo>
                    <a:pt x="495839" y="2153"/>
                  </a:lnTo>
                  <a:lnTo>
                    <a:pt x="471375" y="0"/>
                  </a:lnTo>
                  <a:close/>
                </a:path>
                <a:path w="752475" h="1444625">
                  <a:moveTo>
                    <a:pt x="686876" y="1160780"/>
                  </a:moveTo>
                  <a:lnTo>
                    <a:pt x="531446" y="1160780"/>
                  </a:lnTo>
                  <a:lnTo>
                    <a:pt x="569264" y="1165624"/>
                  </a:lnTo>
                  <a:lnTo>
                    <a:pt x="608435" y="1178488"/>
                  </a:lnTo>
                  <a:lnTo>
                    <a:pt x="646380" y="1196779"/>
                  </a:lnTo>
                  <a:lnTo>
                    <a:pt x="680519" y="1217904"/>
                  </a:lnTo>
                  <a:lnTo>
                    <a:pt x="693018" y="1220032"/>
                  </a:lnTo>
                  <a:lnTo>
                    <a:pt x="698339" y="1207024"/>
                  </a:lnTo>
                  <a:lnTo>
                    <a:pt x="695239" y="1182338"/>
                  </a:lnTo>
                  <a:lnTo>
                    <a:pt x="686876" y="1160780"/>
                  </a:lnTo>
                  <a:close/>
                </a:path>
                <a:path w="752475" h="1444625">
                  <a:moveTo>
                    <a:pt x="193142" y="1178378"/>
                  </a:moveTo>
                  <a:lnTo>
                    <a:pt x="188368" y="1179601"/>
                  </a:lnTo>
                  <a:lnTo>
                    <a:pt x="185986" y="1182786"/>
                  </a:lnTo>
                  <a:lnTo>
                    <a:pt x="193142" y="1178378"/>
                  </a:lnTo>
                  <a:close/>
                </a:path>
              </a:pathLst>
            </a:custGeom>
            <a:solidFill>
              <a:srgbClr val="F4D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7289" y="4298581"/>
              <a:ext cx="585939" cy="4456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14238" y="3669563"/>
              <a:ext cx="422770" cy="2030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28246" y="3675290"/>
              <a:ext cx="218478" cy="456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40946" y="3681209"/>
              <a:ext cx="81610" cy="741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29417" y="3828110"/>
              <a:ext cx="431152" cy="1811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59529" y="3835971"/>
              <a:ext cx="301267" cy="1057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66945" y="3859860"/>
              <a:ext cx="93840" cy="818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52901" y="2097583"/>
              <a:ext cx="1726236" cy="6461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81197" y="1835873"/>
              <a:ext cx="1833041" cy="118626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348353" y="6591401"/>
              <a:ext cx="262255" cy="371475"/>
            </a:xfrm>
            <a:custGeom>
              <a:avLst/>
              <a:gdLst/>
              <a:ahLst/>
              <a:cxnLst/>
              <a:rect l="l" t="t" r="r" b="b"/>
              <a:pathLst>
                <a:path w="262254" h="371475">
                  <a:moveTo>
                    <a:pt x="262127" y="0"/>
                  </a:moveTo>
                  <a:lnTo>
                    <a:pt x="0" y="0"/>
                  </a:lnTo>
                  <a:lnTo>
                    <a:pt x="0" y="371043"/>
                  </a:lnTo>
                  <a:lnTo>
                    <a:pt x="262127" y="371043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4CA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2808" y="6010643"/>
              <a:ext cx="1085850" cy="395605"/>
            </a:xfrm>
            <a:custGeom>
              <a:avLst/>
              <a:gdLst/>
              <a:ahLst/>
              <a:cxnLst/>
              <a:rect l="l" t="t" r="r" b="b"/>
              <a:pathLst>
                <a:path w="1085850" h="395604">
                  <a:moveTo>
                    <a:pt x="240449" y="0"/>
                  </a:moveTo>
                  <a:lnTo>
                    <a:pt x="0" y="0"/>
                  </a:lnTo>
                  <a:lnTo>
                    <a:pt x="0" y="395503"/>
                  </a:lnTo>
                  <a:lnTo>
                    <a:pt x="240449" y="395503"/>
                  </a:lnTo>
                  <a:lnTo>
                    <a:pt x="240449" y="0"/>
                  </a:lnTo>
                  <a:close/>
                </a:path>
                <a:path w="1085850" h="395604">
                  <a:moveTo>
                    <a:pt x="1085405" y="0"/>
                  </a:moveTo>
                  <a:lnTo>
                    <a:pt x="844956" y="0"/>
                  </a:lnTo>
                  <a:lnTo>
                    <a:pt x="844956" y="395503"/>
                  </a:lnTo>
                  <a:lnTo>
                    <a:pt x="1085405" y="395503"/>
                  </a:lnTo>
                  <a:lnTo>
                    <a:pt x="1085405" y="0"/>
                  </a:lnTo>
                  <a:close/>
                </a:path>
              </a:pathLst>
            </a:custGeom>
            <a:solidFill>
              <a:srgbClr val="FF8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25312" y="6591401"/>
              <a:ext cx="262255" cy="371475"/>
            </a:xfrm>
            <a:custGeom>
              <a:avLst/>
              <a:gdLst/>
              <a:ahLst/>
              <a:cxnLst/>
              <a:rect l="l" t="t" r="r" b="b"/>
              <a:pathLst>
                <a:path w="262254" h="371475">
                  <a:moveTo>
                    <a:pt x="262127" y="0"/>
                  </a:moveTo>
                  <a:lnTo>
                    <a:pt x="0" y="0"/>
                  </a:lnTo>
                  <a:lnTo>
                    <a:pt x="0" y="371043"/>
                  </a:lnTo>
                  <a:lnTo>
                    <a:pt x="262127" y="371043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4CA8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53051" y="5597931"/>
              <a:ext cx="819785" cy="227329"/>
            </a:xfrm>
            <a:custGeom>
              <a:avLst/>
              <a:gdLst/>
              <a:ahLst/>
              <a:cxnLst/>
              <a:rect l="l" t="t" r="r" b="b"/>
              <a:pathLst>
                <a:path w="819785" h="227329">
                  <a:moveTo>
                    <a:pt x="262140" y="0"/>
                  </a:moveTo>
                  <a:lnTo>
                    <a:pt x="0" y="0"/>
                  </a:lnTo>
                  <a:lnTo>
                    <a:pt x="0" y="227203"/>
                  </a:lnTo>
                  <a:lnTo>
                    <a:pt x="262140" y="227203"/>
                  </a:lnTo>
                  <a:lnTo>
                    <a:pt x="262140" y="0"/>
                  </a:lnTo>
                  <a:close/>
                </a:path>
                <a:path w="819785" h="227329">
                  <a:moveTo>
                    <a:pt x="819569" y="0"/>
                  </a:moveTo>
                  <a:lnTo>
                    <a:pt x="557403" y="0"/>
                  </a:lnTo>
                  <a:lnTo>
                    <a:pt x="557403" y="227203"/>
                  </a:lnTo>
                  <a:lnTo>
                    <a:pt x="819569" y="227203"/>
                  </a:lnTo>
                  <a:lnTo>
                    <a:pt x="819569" y="0"/>
                  </a:lnTo>
                  <a:close/>
                </a:path>
              </a:pathLst>
            </a:custGeom>
            <a:solidFill>
              <a:srgbClr val="288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30344" y="6405905"/>
              <a:ext cx="1250315" cy="186055"/>
            </a:xfrm>
            <a:custGeom>
              <a:avLst/>
              <a:gdLst/>
              <a:ahLst/>
              <a:cxnLst/>
              <a:rect l="l" t="t" r="r" b="b"/>
              <a:pathLst>
                <a:path w="1250314" h="186054">
                  <a:moveTo>
                    <a:pt x="1250226" y="0"/>
                  </a:moveTo>
                  <a:lnTo>
                    <a:pt x="0" y="0"/>
                  </a:lnTo>
                  <a:lnTo>
                    <a:pt x="0" y="185508"/>
                  </a:lnTo>
                  <a:lnTo>
                    <a:pt x="1250226" y="185508"/>
                  </a:lnTo>
                  <a:lnTo>
                    <a:pt x="1250226" y="0"/>
                  </a:lnTo>
                  <a:close/>
                </a:path>
              </a:pathLst>
            </a:custGeom>
            <a:solidFill>
              <a:srgbClr val="FCD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57662" y="5825134"/>
              <a:ext cx="1195705" cy="186055"/>
            </a:xfrm>
            <a:custGeom>
              <a:avLst/>
              <a:gdLst/>
              <a:ahLst/>
              <a:cxnLst/>
              <a:rect l="l" t="t" r="r" b="b"/>
              <a:pathLst>
                <a:path w="1195704" h="186054">
                  <a:moveTo>
                    <a:pt x="1195552" y="0"/>
                  </a:moveTo>
                  <a:lnTo>
                    <a:pt x="0" y="0"/>
                  </a:lnTo>
                  <a:lnTo>
                    <a:pt x="0" y="185508"/>
                  </a:lnTo>
                  <a:lnTo>
                    <a:pt x="1195552" y="185508"/>
                  </a:lnTo>
                  <a:lnTo>
                    <a:pt x="1195552" y="0"/>
                  </a:lnTo>
                  <a:close/>
                </a:path>
              </a:pathLst>
            </a:custGeom>
            <a:solidFill>
              <a:srgbClr val="00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73257" y="5472912"/>
              <a:ext cx="564515" cy="125095"/>
            </a:xfrm>
            <a:custGeom>
              <a:avLst/>
              <a:gdLst/>
              <a:ahLst/>
              <a:cxnLst/>
              <a:rect l="l" t="t" r="r" b="b"/>
              <a:pathLst>
                <a:path w="564514" h="125095">
                  <a:moveTo>
                    <a:pt x="564362" y="0"/>
                  </a:moveTo>
                  <a:lnTo>
                    <a:pt x="0" y="0"/>
                  </a:lnTo>
                  <a:lnTo>
                    <a:pt x="0" y="125006"/>
                  </a:lnTo>
                  <a:lnTo>
                    <a:pt x="564362" y="125006"/>
                  </a:lnTo>
                  <a:lnTo>
                    <a:pt x="564362" y="0"/>
                  </a:lnTo>
                  <a:close/>
                </a:path>
              </a:pathLst>
            </a:custGeom>
            <a:solidFill>
              <a:srgbClr val="FFB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22306" y="6143718"/>
              <a:ext cx="266700" cy="262255"/>
            </a:xfrm>
            <a:custGeom>
              <a:avLst/>
              <a:gdLst/>
              <a:ahLst/>
              <a:cxnLst/>
              <a:rect l="l" t="t" r="r" b="b"/>
              <a:pathLst>
                <a:path w="266700" h="262254">
                  <a:moveTo>
                    <a:pt x="133108" y="0"/>
                  </a:moveTo>
                  <a:lnTo>
                    <a:pt x="0" y="262178"/>
                  </a:lnTo>
                  <a:lnTo>
                    <a:pt x="266217" y="262178"/>
                  </a:lnTo>
                  <a:lnTo>
                    <a:pt x="133108" y="0"/>
                  </a:lnTo>
                  <a:close/>
                </a:path>
              </a:pathLst>
            </a:custGeom>
            <a:solidFill>
              <a:srgbClr val="E22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66843" y="5210758"/>
              <a:ext cx="368935" cy="262255"/>
            </a:xfrm>
            <a:custGeom>
              <a:avLst/>
              <a:gdLst/>
              <a:ahLst/>
              <a:cxnLst/>
              <a:rect l="l" t="t" r="r" b="b"/>
              <a:pathLst>
                <a:path w="368935" h="262254">
                  <a:moveTo>
                    <a:pt x="125399" y="18834"/>
                  </a:moveTo>
                  <a:lnTo>
                    <a:pt x="120472" y="11506"/>
                  </a:lnTo>
                  <a:lnTo>
                    <a:pt x="107048" y="5511"/>
                  </a:lnTo>
                  <a:lnTo>
                    <a:pt x="87134" y="1485"/>
                  </a:lnTo>
                  <a:lnTo>
                    <a:pt x="62763" y="0"/>
                  </a:lnTo>
                  <a:lnTo>
                    <a:pt x="38341" y="1485"/>
                  </a:lnTo>
                  <a:lnTo>
                    <a:pt x="18389" y="5511"/>
                  </a:lnTo>
                  <a:lnTo>
                    <a:pt x="4940" y="11506"/>
                  </a:lnTo>
                  <a:lnTo>
                    <a:pt x="0" y="18834"/>
                  </a:lnTo>
                  <a:lnTo>
                    <a:pt x="0" y="262166"/>
                  </a:lnTo>
                  <a:lnTo>
                    <a:pt x="125399" y="262166"/>
                  </a:lnTo>
                  <a:lnTo>
                    <a:pt x="125399" y="18834"/>
                  </a:lnTo>
                  <a:close/>
                </a:path>
                <a:path w="368935" h="262254">
                  <a:moveTo>
                    <a:pt x="368706" y="18834"/>
                  </a:moveTo>
                  <a:lnTo>
                    <a:pt x="363791" y="11506"/>
                  </a:lnTo>
                  <a:lnTo>
                    <a:pt x="350354" y="5511"/>
                  </a:lnTo>
                  <a:lnTo>
                    <a:pt x="330441" y="1485"/>
                  </a:lnTo>
                  <a:lnTo>
                    <a:pt x="306019" y="0"/>
                  </a:lnTo>
                  <a:lnTo>
                    <a:pt x="281660" y="1485"/>
                  </a:lnTo>
                  <a:lnTo>
                    <a:pt x="261759" y="5511"/>
                  </a:lnTo>
                  <a:lnTo>
                    <a:pt x="248348" y="11506"/>
                  </a:lnTo>
                  <a:lnTo>
                    <a:pt x="243433" y="18834"/>
                  </a:lnTo>
                  <a:lnTo>
                    <a:pt x="243433" y="262166"/>
                  </a:lnTo>
                  <a:lnTo>
                    <a:pt x="368706" y="262166"/>
                  </a:lnTo>
                  <a:lnTo>
                    <a:pt x="368706" y="18834"/>
                  </a:lnTo>
                  <a:close/>
                </a:path>
              </a:pathLst>
            </a:custGeom>
            <a:solidFill>
              <a:srgbClr val="A5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18606" y="3933545"/>
              <a:ext cx="676910" cy="230504"/>
            </a:xfrm>
            <a:custGeom>
              <a:avLst/>
              <a:gdLst/>
              <a:ahLst/>
              <a:cxnLst/>
              <a:rect l="l" t="t" r="r" b="b"/>
              <a:pathLst>
                <a:path w="676910" h="230504">
                  <a:moveTo>
                    <a:pt x="0" y="179920"/>
                  </a:moveTo>
                  <a:lnTo>
                    <a:pt x="42722" y="203619"/>
                  </a:lnTo>
                  <a:lnTo>
                    <a:pt x="54837" y="208114"/>
                  </a:lnTo>
                  <a:lnTo>
                    <a:pt x="61442" y="210616"/>
                  </a:lnTo>
                  <a:lnTo>
                    <a:pt x="68059" y="213359"/>
                  </a:lnTo>
                  <a:lnTo>
                    <a:pt x="75425" y="215125"/>
                  </a:lnTo>
                  <a:lnTo>
                    <a:pt x="83185" y="217296"/>
                  </a:lnTo>
                  <a:lnTo>
                    <a:pt x="90944" y="219354"/>
                  </a:lnTo>
                  <a:lnTo>
                    <a:pt x="99085" y="221729"/>
                  </a:lnTo>
                  <a:lnTo>
                    <a:pt x="107784" y="222884"/>
                  </a:lnTo>
                  <a:lnTo>
                    <a:pt x="134962" y="227279"/>
                  </a:lnTo>
                  <a:lnTo>
                    <a:pt x="171958" y="229865"/>
                  </a:lnTo>
                  <a:lnTo>
                    <a:pt x="179697" y="229966"/>
                  </a:lnTo>
                  <a:lnTo>
                    <a:pt x="187518" y="229813"/>
                  </a:lnTo>
                  <a:lnTo>
                    <a:pt x="227863" y="227812"/>
                  </a:lnTo>
                  <a:lnTo>
                    <a:pt x="278053" y="220490"/>
                  </a:lnTo>
                  <a:lnTo>
                    <a:pt x="295697" y="216224"/>
                  </a:lnTo>
                  <a:lnTo>
                    <a:pt x="172037" y="216224"/>
                  </a:lnTo>
                  <a:lnTo>
                    <a:pt x="136029" y="215658"/>
                  </a:lnTo>
                  <a:lnTo>
                    <a:pt x="109486" y="212839"/>
                  </a:lnTo>
                  <a:lnTo>
                    <a:pt x="100812" y="212242"/>
                  </a:lnTo>
                  <a:lnTo>
                    <a:pt x="92887" y="210083"/>
                  </a:lnTo>
                  <a:lnTo>
                    <a:pt x="85166" y="208800"/>
                  </a:lnTo>
                  <a:lnTo>
                    <a:pt x="77444" y="207378"/>
                  </a:lnTo>
                  <a:lnTo>
                    <a:pt x="70078" y="206286"/>
                  </a:lnTo>
                  <a:lnTo>
                    <a:pt x="63411" y="204177"/>
                  </a:lnTo>
                  <a:lnTo>
                    <a:pt x="44450" y="198920"/>
                  </a:lnTo>
                  <a:lnTo>
                    <a:pt x="28765" y="193243"/>
                  </a:lnTo>
                  <a:lnTo>
                    <a:pt x="19519" y="189433"/>
                  </a:lnTo>
                  <a:lnTo>
                    <a:pt x="12052" y="186435"/>
                  </a:lnTo>
                  <a:lnTo>
                    <a:pt x="7365" y="183857"/>
                  </a:lnTo>
                  <a:lnTo>
                    <a:pt x="2463" y="181470"/>
                  </a:lnTo>
                  <a:lnTo>
                    <a:pt x="0" y="179920"/>
                  </a:lnTo>
                  <a:close/>
                </a:path>
                <a:path w="676910" h="230504">
                  <a:moveTo>
                    <a:pt x="676363" y="0"/>
                  </a:moveTo>
                  <a:lnTo>
                    <a:pt x="649998" y="18008"/>
                  </a:lnTo>
                  <a:lnTo>
                    <a:pt x="601692" y="51833"/>
                  </a:lnTo>
                  <a:lnTo>
                    <a:pt x="591657" y="58651"/>
                  </a:lnTo>
                  <a:lnTo>
                    <a:pt x="520629" y="102853"/>
                  </a:lnTo>
                  <a:lnTo>
                    <a:pt x="507069" y="110191"/>
                  </a:lnTo>
                  <a:lnTo>
                    <a:pt x="493095" y="117424"/>
                  </a:lnTo>
                  <a:lnTo>
                    <a:pt x="450113" y="140576"/>
                  </a:lnTo>
                  <a:lnTo>
                    <a:pt x="388327" y="168122"/>
                  </a:lnTo>
                  <a:lnTo>
                    <a:pt x="380356" y="171192"/>
                  </a:lnTo>
                  <a:lnTo>
                    <a:pt x="372265" y="174024"/>
                  </a:lnTo>
                  <a:lnTo>
                    <a:pt x="364132" y="176766"/>
                  </a:lnTo>
                  <a:lnTo>
                    <a:pt x="323697" y="190982"/>
                  </a:lnTo>
                  <a:lnTo>
                    <a:pt x="274536" y="203507"/>
                  </a:lnTo>
                  <a:lnTo>
                    <a:pt x="226098" y="211924"/>
                  </a:lnTo>
                  <a:lnTo>
                    <a:pt x="202493" y="214037"/>
                  </a:lnTo>
                  <a:lnTo>
                    <a:pt x="187105" y="215354"/>
                  </a:lnTo>
                  <a:lnTo>
                    <a:pt x="179533" y="215923"/>
                  </a:lnTo>
                  <a:lnTo>
                    <a:pt x="172037" y="216224"/>
                  </a:lnTo>
                  <a:lnTo>
                    <a:pt x="295697" y="216224"/>
                  </a:lnTo>
                  <a:lnTo>
                    <a:pt x="337121" y="205367"/>
                  </a:lnTo>
                  <a:lnTo>
                    <a:pt x="386931" y="187913"/>
                  </a:lnTo>
                  <a:lnTo>
                    <a:pt x="457733" y="155727"/>
                  </a:lnTo>
                  <a:lnTo>
                    <a:pt x="514664" y="123018"/>
                  </a:lnTo>
                  <a:lnTo>
                    <a:pt x="597188" y="66489"/>
                  </a:lnTo>
                  <a:lnTo>
                    <a:pt x="652221" y="20840"/>
                  </a:lnTo>
                  <a:lnTo>
                    <a:pt x="676363" y="0"/>
                  </a:lnTo>
                  <a:close/>
                </a:path>
              </a:pathLst>
            </a:custGeom>
            <a:solidFill>
              <a:srgbClr val="BC87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169</Words>
  <Application>Microsoft Office PowerPoint</Application>
  <PresentationFormat>Custom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Black</vt:lpstr>
      <vt:lpstr>Calibri</vt:lpstr>
      <vt:lpstr>Century Gothic</vt:lpstr>
      <vt:lpstr>Comic Sans MS</vt:lpstr>
      <vt:lpstr>Palatino Linotype</vt:lpstr>
      <vt:lpstr>Office Theme</vt:lpstr>
      <vt:lpstr>PowerPoint Presentation</vt:lpstr>
      <vt:lpstr>Our Calming Corner!</vt:lpstr>
      <vt:lpstr>Everybody has feelings. What feelings can you name?</vt:lpstr>
      <vt:lpstr>Sometimes we have really big feelings. Like when we are really mad, sad, or disappointed.</vt:lpstr>
      <vt:lpstr>Everyone has BIG feelings! BIG feelings are OK!</vt:lpstr>
      <vt:lpstr>Our Calming Corner is a great place to go when you have big feelings!</vt:lpstr>
      <vt:lpstr>In our Calming Corner, when you have big feelings, you can read a book...</vt:lpstr>
      <vt:lpstr>Take deep breaths...</vt:lpstr>
      <vt:lpstr>or even just sit and play quietly with toys.</vt:lpstr>
      <vt:lpstr>You can ask an adult to please help or join you if you want to.</vt:lpstr>
      <vt:lpstr>You can stay in the Calming Corner as long as you need.</vt:lpstr>
      <vt:lpstr>And when you are ready, come back to play with your friends!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Young</dc:creator>
  <cp:lastModifiedBy>Ivan Young</cp:lastModifiedBy>
  <cp:revision>1</cp:revision>
  <dcterms:created xsi:type="dcterms:W3CDTF">2023-07-10T16:08:38Z</dcterms:created>
  <dcterms:modified xsi:type="dcterms:W3CDTF">2023-07-10T16:12:48Z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2023-07-06T00:00:00Z</vt:filetime>
  </property>
  <property fmtid="{D5CDD505-2E9C-101B-9397-08002B2CF9AE}" pid="3" name="Creator">
    <vt:lpwstr>Adobe InDesign 18.4 (Windows)</vt:lpwstr>
  </property>
  <property fmtid="{D5CDD505-2E9C-101B-9397-08002B2CF9AE}" pid="4" name="LastSaved">
    <vt:filetime>2023-07-10T00:00:00Z</vt:filetime>
  </property>
  <property fmtid="{D5CDD505-2E9C-101B-9397-08002B2CF9AE}" pid="5" name="Producer">
    <vt:lpwstr>Adobe PDF Library 17.0</vt:lpwstr>
  </property>
</Properties>
</file>